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91" r:id="rId1"/>
  </p:sldMasterIdLst>
  <p:notesMasterIdLst>
    <p:notesMasterId r:id="rId21"/>
  </p:notesMasterIdLst>
  <p:sldIdLst>
    <p:sldId id="256" r:id="rId2"/>
    <p:sldId id="258" r:id="rId3"/>
    <p:sldId id="260" r:id="rId4"/>
    <p:sldId id="262" r:id="rId5"/>
    <p:sldId id="270" r:id="rId6"/>
    <p:sldId id="263" r:id="rId7"/>
    <p:sldId id="264" r:id="rId8"/>
    <p:sldId id="265" r:id="rId9"/>
    <p:sldId id="274" r:id="rId10"/>
    <p:sldId id="275" r:id="rId11"/>
    <p:sldId id="276" r:id="rId12"/>
    <p:sldId id="314" r:id="rId13"/>
    <p:sldId id="277" r:id="rId14"/>
    <p:sldId id="281" r:id="rId15"/>
    <p:sldId id="285" r:id="rId16"/>
    <p:sldId id="316" r:id="rId17"/>
    <p:sldId id="317" r:id="rId18"/>
    <p:sldId id="315" r:id="rId19"/>
    <p:sldId id="292" r:id="rId20"/>
  </p:sldIdLst>
  <p:sldSz cx="9144000" cy="5143500" type="screen16x9"/>
  <p:notesSz cx="6858000" cy="9144000"/>
  <p:embeddedFontLst>
    <p:embeddedFont>
      <p:font typeface="Abadi" panose="020B0604020104020204" pitchFamily="34" charset="0"/>
      <p:regular r:id="rId22"/>
    </p:embeddedFont>
    <p:embeddedFont>
      <p:font typeface="Bebas Neue" panose="020B0606020202050201" pitchFamily="34" charset="0"/>
      <p:regular r:id="rId23"/>
    </p:embeddedFont>
    <p:embeddedFont>
      <p:font typeface="Chakra Petch" panose="020B0604020202020204" charset="-34"/>
      <p:regular r:id="rId24"/>
      <p:bold r:id="rId25"/>
      <p:italic r:id="rId26"/>
      <p:boldItalic r:id="rId27"/>
    </p:embeddedFont>
    <p:embeddedFont>
      <p:font typeface="Orbitron" panose="020B0604020202020204" charset="0"/>
      <p:regular r:id="rId28"/>
      <p:bold r:id="rId29"/>
    </p:embeddedFont>
    <p:embeddedFont>
      <p:font typeface="Orbitron Black" panose="020B0604020202020204" charset="0"/>
      <p:bold r:id="rId30"/>
    </p:embeddedFont>
    <p:embeddedFont>
      <p:font typeface="Orbitron SemiBold" panose="020B060402020202020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1982FB-3578-4A25-A741-2AF6FC15DF11}">
  <a:tblStyle styleId="{401982FB-3578-4A25-A741-2AF6FC15DF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80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10a31c63b67_0_18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10a31c63b67_0_18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0a31c63b67_0_18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0a31c63b67_0_187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0a31c63b67_0_18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0a31c63b67_0_187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08808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0a31c63b67_0_18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0a31c63b67_0_18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10a31c63b67_0_18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10a31c63b67_0_18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10a31c63b67_0_18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10a31c63b67_0_188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10a31c63b67_0_18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10a31c63b67_0_188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47684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10a31c63b67_0_18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10a31c63b67_0_188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2608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10a31c63b67_0_18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10a31c63b67_0_188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04935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10a31c63b67_0_186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10a31c63b67_0_186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d004636aaf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d004636aaf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0a31c63b67_0_189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10a31c63b67_0_189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0a31c63b67_0_188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0a31c63b67_0_188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0bc0759c2c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0bc0759c2c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0bc0759c2c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0bc0759c2c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0a31c63b67_0_18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0a31c63b67_0_18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0a31c63b67_0_187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0a31c63b67_0_187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108db22ef11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108db22ef11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://bit.ly/2TyoMsr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17750" y="1158125"/>
            <a:ext cx="4359900" cy="24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17750" y="3575875"/>
            <a:ext cx="2821500" cy="5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44304" t="23436" r="25464" b="45549"/>
          <a:stretch/>
        </p:blipFill>
        <p:spPr>
          <a:xfrm flipH="1">
            <a:off x="168398" y="96375"/>
            <a:ext cx="1839877" cy="10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t="87013" r="72071"/>
          <a:stretch/>
        </p:blipFill>
        <p:spPr>
          <a:xfrm>
            <a:off x="0" y="3493950"/>
            <a:ext cx="4672200" cy="164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4">
            <a:alphaModFix/>
          </a:blip>
          <a:srcRect l="73323" t="63083"/>
          <a:stretch/>
        </p:blipFill>
        <p:spPr>
          <a:xfrm rot="10800000" flipH="1">
            <a:off x="6888724" y="0"/>
            <a:ext cx="2255273" cy="18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 rotWithShape="1">
          <a:blip r:embed="rId5">
            <a:alphaModFix/>
          </a:blip>
          <a:srcRect l="59692" b="36036"/>
          <a:stretch/>
        </p:blipFill>
        <p:spPr>
          <a:xfrm rot="5400000">
            <a:off x="5033275" y="556176"/>
            <a:ext cx="4794952" cy="465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6">
            <a:alphaModFix/>
          </a:blip>
          <a:srcRect l="62245" t="50748"/>
          <a:stretch/>
        </p:blipFill>
        <p:spPr>
          <a:xfrm rot="219253">
            <a:off x="4706737" y="2084022"/>
            <a:ext cx="4524902" cy="3320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_1_1_1_1_1_1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47" name="Google Shape;147;p22"/>
          <p:cNvPicPr preferRelativeResize="0"/>
          <p:nvPr/>
        </p:nvPicPr>
        <p:blipFill rotWithShape="1">
          <a:blip r:embed="rId2">
            <a:alphaModFix/>
          </a:blip>
          <a:srcRect t="69248" r="73292"/>
          <a:stretch/>
        </p:blipFill>
        <p:spPr>
          <a:xfrm rot="-8234952">
            <a:off x="7559803" y="-495700"/>
            <a:ext cx="2382149" cy="158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l="74680" t="66447"/>
          <a:stretch/>
        </p:blipFill>
        <p:spPr>
          <a:xfrm>
            <a:off x="7116525" y="3474100"/>
            <a:ext cx="2140524" cy="17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 rotWithShape="1">
          <a:blip r:embed="rId4">
            <a:alphaModFix/>
          </a:blip>
          <a:srcRect l="58562" t="30418" r="25487" b="45982"/>
          <a:stretch/>
        </p:blipFill>
        <p:spPr>
          <a:xfrm rot="6357655" flipH="1">
            <a:off x="-697350" y="2971626"/>
            <a:ext cx="1458497" cy="12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CUSTOM_1_1_1_1_1_1_1_1_1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2">
            <a:alphaModFix/>
          </a:blip>
          <a:srcRect t="67858" r="75182"/>
          <a:stretch/>
        </p:blipFill>
        <p:spPr>
          <a:xfrm rot="372206">
            <a:off x="-308601" y="3993999"/>
            <a:ext cx="2090902" cy="1561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 rotWithShape="1">
          <a:blip r:embed="rId3">
            <a:alphaModFix/>
          </a:blip>
          <a:srcRect l="59914" t="31597" r="25851" b="48208"/>
          <a:stretch/>
        </p:blipFill>
        <p:spPr>
          <a:xfrm rot="3238494">
            <a:off x="8017671" y="693554"/>
            <a:ext cx="1343333" cy="1072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 rotWithShape="1">
          <a:blip r:embed="rId4">
            <a:alphaModFix/>
          </a:blip>
          <a:srcRect t="85758" r="73182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 rotWithShape="1">
          <a:blip r:embed="rId5">
            <a:alphaModFix/>
          </a:blip>
          <a:srcRect l="71661" t="62125"/>
          <a:stretch/>
        </p:blipFill>
        <p:spPr>
          <a:xfrm rot="10800000">
            <a:off x="-70452" y="-42276"/>
            <a:ext cx="1707827" cy="138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subTitle" idx="1"/>
          </p:nvPr>
        </p:nvSpPr>
        <p:spPr>
          <a:xfrm>
            <a:off x="1205413" y="2444125"/>
            <a:ext cx="3078300" cy="6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195" name="Google Shape;195;p30"/>
          <p:cNvSpPr txBox="1">
            <a:spLocks noGrp="1"/>
          </p:cNvSpPr>
          <p:nvPr>
            <p:ph type="subTitle" idx="2"/>
          </p:nvPr>
        </p:nvSpPr>
        <p:spPr>
          <a:xfrm>
            <a:off x="4860288" y="2444125"/>
            <a:ext cx="3078300" cy="6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rbitron SemiBold"/>
              <a:buNone/>
              <a:defRPr sz="2400">
                <a:solidFill>
                  <a:schemeClr val="dk2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196" name="Google Shape;196;p30"/>
          <p:cNvSpPr txBox="1">
            <a:spLocks noGrp="1"/>
          </p:cNvSpPr>
          <p:nvPr>
            <p:ph type="subTitle" idx="3"/>
          </p:nvPr>
        </p:nvSpPr>
        <p:spPr>
          <a:xfrm>
            <a:off x="1205413" y="3079450"/>
            <a:ext cx="3078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0"/>
          <p:cNvSpPr txBox="1">
            <a:spLocks noGrp="1"/>
          </p:cNvSpPr>
          <p:nvPr>
            <p:ph type="subTitle" idx="4"/>
          </p:nvPr>
        </p:nvSpPr>
        <p:spPr>
          <a:xfrm>
            <a:off x="4860288" y="3079450"/>
            <a:ext cx="3078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2">
            <a:alphaModFix/>
          </a:blip>
          <a:srcRect l="77226" t="71541"/>
          <a:stretch/>
        </p:blipFill>
        <p:spPr>
          <a:xfrm>
            <a:off x="7676162" y="4018050"/>
            <a:ext cx="1544550" cy="12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/>
          <p:cNvPicPr preferRelativeResize="0"/>
          <p:nvPr/>
        </p:nvPicPr>
        <p:blipFill rotWithShape="1">
          <a:blip r:embed="rId3">
            <a:alphaModFix/>
          </a:blip>
          <a:srcRect t="86589" r="71304"/>
          <a:stretch/>
        </p:blipFill>
        <p:spPr>
          <a:xfrm rot="10800000" flipH="1">
            <a:off x="-53937" y="-39299"/>
            <a:ext cx="2876001" cy="102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0"/>
          <p:cNvPicPr preferRelativeResize="0"/>
          <p:nvPr/>
        </p:nvPicPr>
        <p:blipFill rotWithShape="1">
          <a:blip r:embed="rId4">
            <a:alphaModFix/>
          </a:blip>
          <a:srcRect l="37752" r="8848" b="23348"/>
          <a:stretch/>
        </p:blipFill>
        <p:spPr>
          <a:xfrm flipH="1">
            <a:off x="7726067" y="-2779025"/>
            <a:ext cx="4309596" cy="379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0"/>
          <p:cNvPicPr preferRelativeResize="0"/>
          <p:nvPr/>
        </p:nvPicPr>
        <p:blipFill rotWithShape="1">
          <a:blip r:embed="rId5">
            <a:alphaModFix/>
          </a:blip>
          <a:srcRect l="47803" t="25148" r="40796" b="47691"/>
          <a:stretch/>
        </p:blipFill>
        <p:spPr>
          <a:xfrm flipH="1">
            <a:off x="-628984" y="1459549"/>
            <a:ext cx="1317315" cy="17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0"/>
          <p:cNvPicPr preferRelativeResize="0"/>
          <p:nvPr/>
        </p:nvPicPr>
        <p:blipFill rotWithShape="1">
          <a:blip r:embed="rId6">
            <a:alphaModFix/>
          </a:blip>
          <a:srcRect l="36584"/>
          <a:stretch/>
        </p:blipFill>
        <p:spPr>
          <a:xfrm>
            <a:off x="-1123975" y="4234300"/>
            <a:ext cx="3624637" cy="350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>
            <a:spLocks noGrp="1"/>
          </p:cNvSpPr>
          <p:nvPr>
            <p:ph type="title"/>
          </p:nvPr>
        </p:nvSpPr>
        <p:spPr>
          <a:xfrm>
            <a:off x="720000" y="237862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25" name="Google Shape;225;p34"/>
          <p:cNvSpPr txBox="1">
            <a:spLocks noGrp="1"/>
          </p:cNvSpPr>
          <p:nvPr>
            <p:ph type="subTitle" idx="1"/>
          </p:nvPr>
        </p:nvSpPr>
        <p:spPr>
          <a:xfrm>
            <a:off x="720000" y="2951024"/>
            <a:ext cx="2336400" cy="7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4"/>
          <p:cNvSpPr txBox="1">
            <a:spLocks noGrp="1"/>
          </p:cNvSpPr>
          <p:nvPr>
            <p:ph type="title" idx="2"/>
          </p:nvPr>
        </p:nvSpPr>
        <p:spPr>
          <a:xfrm>
            <a:off x="3403800" y="237862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27" name="Google Shape;227;p34"/>
          <p:cNvSpPr txBox="1">
            <a:spLocks noGrp="1"/>
          </p:cNvSpPr>
          <p:nvPr>
            <p:ph type="subTitle" idx="3"/>
          </p:nvPr>
        </p:nvSpPr>
        <p:spPr>
          <a:xfrm>
            <a:off x="3403800" y="2951024"/>
            <a:ext cx="2336400" cy="7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4"/>
          <p:cNvSpPr txBox="1">
            <a:spLocks noGrp="1"/>
          </p:cNvSpPr>
          <p:nvPr>
            <p:ph type="title" idx="4"/>
          </p:nvPr>
        </p:nvSpPr>
        <p:spPr>
          <a:xfrm>
            <a:off x="6087600" y="237862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29" name="Google Shape;229;p34"/>
          <p:cNvSpPr txBox="1">
            <a:spLocks noGrp="1"/>
          </p:cNvSpPr>
          <p:nvPr>
            <p:ph type="subTitle" idx="5"/>
          </p:nvPr>
        </p:nvSpPr>
        <p:spPr>
          <a:xfrm>
            <a:off x="6087600" y="2951024"/>
            <a:ext cx="2336400" cy="7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34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231" name="Google Shape;231;p34"/>
          <p:cNvPicPr preferRelativeResize="0"/>
          <p:nvPr/>
        </p:nvPicPr>
        <p:blipFill rotWithShape="1">
          <a:blip r:embed="rId2">
            <a:alphaModFix/>
          </a:blip>
          <a:srcRect t="83419" r="71201"/>
          <a:stretch/>
        </p:blipFill>
        <p:spPr>
          <a:xfrm rot="10800000">
            <a:off x="6281700" y="1"/>
            <a:ext cx="2862300" cy="125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4"/>
          <p:cNvPicPr preferRelativeResize="0"/>
          <p:nvPr/>
        </p:nvPicPr>
        <p:blipFill rotWithShape="1">
          <a:blip r:embed="rId3">
            <a:alphaModFix/>
          </a:blip>
          <a:srcRect l="59945" t="31435" r="26728" b="48783"/>
          <a:stretch/>
        </p:blipFill>
        <p:spPr>
          <a:xfrm rot="5400000" flipH="1">
            <a:off x="-97800" y="3426775"/>
            <a:ext cx="886006" cy="73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 rotWithShape="1">
          <a:blip r:embed="rId4">
            <a:alphaModFix/>
          </a:blip>
          <a:srcRect l="38413" r="8740" b="24230"/>
          <a:stretch/>
        </p:blipFill>
        <p:spPr>
          <a:xfrm rot="-8423032">
            <a:off x="2667452" y="4451824"/>
            <a:ext cx="4435702" cy="3897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5">
            <a:alphaModFix/>
          </a:blip>
          <a:srcRect t="71389" r="75873"/>
          <a:stretch/>
        </p:blipFill>
        <p:spPr>
          <a:xfrm rot="5400000">
            <a:off x="-1001675" y="-948800"/>
            <a:ext cx="2151951" cy="14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4"/>
          <p:cNvPicPr preferRelativeResize="0"/>
          <p:nvPr/>
        </p:nvPicPr>
        <p:blipFill rotWithShape="1">
          <a:blip r:embed="rId6">
            <a:alphaModFix/>
          </a:blip>
          <a:srcRect l="84785" t="36772" b="39225"/>
          <a:stretch/>
        </p:blipFill>
        <p:spPr>
          <a:xfrm>
            <a:off x="8618175" y="3353676"/>
            <a:ext cx="747775" cy="12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>
            <a:spLocks noGrp="1"/>
          </p:cNvSpPr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49" name="Google Shape;249;p36"/>
          <p:cNvSpPr txBox="1">
            <a:spLocks noGrp="1"/>
          </p:cNvSpPr>
          <p:nvPr>
            <p:ph type="subTitle" idx="1"/>
          </p:nvPr>
        </p:nvSpPr>
        <p:spPr>
          <a:xfrm>
            <a:off x="1458681" y="2210550"/>
            <a:ext cx="2609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36"/>
          <p:cNvSpPr txBox="1">
            <a:spLocks noGrp="1"/>
          </p:cNvSpPr>
          <p:nvPr>
            <p:ph type="title" idx="2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3"/>
          </p:nvPr>
        </p:nvSpPr>
        <p:spPr>
          <a:xfrm>
            <a:off x="5075605" y="2210550"/>
            <a:ext cx="2609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36"/>
          <p:cNvSpPr txBox="1">
            <a:spLocks noGrp="1"/>
          </p:cNvSpPr>
          <p:nvPr>
            <p:ph type="title" idx="4"/>
          </p:nvPr>
        </p:nvSpPr>
        <p:spPr>
          <a:xfrm>
            <a:off x="1458692" y="3452000"/>
            <a:ext cx="2609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53" name="Google Shape;253;p36"/>
          <p:cNvSpPr txBox="1">
            <a:spLocks noGrp="1"/>
          </p:cNvSpPr>
          <p:nvPr>
            <p:ph type="subTitle" idx="5"/>
          </p:nvPr>
        </p:nvSpPr>
        <p:spPr>
          <a:xfrm>
            <a:off x="1458681" y="3979700"/>
            <a:ext cx="2609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36"/>
          <p:cNvSpPr txBox="1">
            <a:spLocks noGrp="1"/>
          </p:cNvSpPr>
          <p:nvPr>
            <p:ph type="title" idx="6"/>
          </p:nvPr>
        </p:nvSpPr>
        <p:spPr>
          <a:xfrm>
            <a:off x="5075619" y="3452000"/>
            <a:ext cx="2609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55" name="Google Shape;255;p36"/>
          <p:cNvSpPr txBox="1">
            <a:spLocks noGrp="1"/>
          </p:cNvSpPr>
          <p:nvPr>
            <p:ph type="subTitle" idx="7"/>
          </p:nvPr>
        </p:nvSpPr>
        <p:spPr>
          <a:xfrm>
            <a:off x="5075605" y="3979700"/>
            <a:ext cx="2609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36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257" name="Google Shape;257;p36"/>
          <p:cNvPicPr preferRelativeResize="0"/>
          <p:nvPr/>
        </p:nvPicPr>
        <p:blipFill rotWithShape="1">
          <a:blip r:embed="rId2">
            <a:alphaModFix/>
          </a:blip>
          <a:srcRect t="88865" r="72868"/>
          <a:stretch/>
        </p:blipFill>
        <p:spPr>
          <a:xfrm rot="10800000">
            <a:off x="6474249" y="1"/>
            <a:ext cx="2669752" cy="83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6"/>
          <p:cNvPicPr preferRelativeResize="0"/>
          <p:nvPr/>
        </p:nvPicPr>
        <p:blipFill rotWithShape="1">
          <a:blip r:embed="rId3">
            <a:alphaModFix/>
          </a:blip>
          <a:srcRect l="81002" t="75059"/>
          <a:stretch/>
        </p:blipFill>
        <p:spPr>
          <a:xfrm rot="5400000">
            <a:off x="-332124" y="4132664"/>
            <a:ext cx="1152625" cy="951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6"/>
          <p:cNvPicPr preferRelativeResize="0"/>
          <p:nvPr/>
        </p:nvPicPr>
        <p:blipFill rotWithShape="1">
          <a:blip r:embed="rId4">
            <a:alphaModFix/>
          </a:blip>
          <a:srcRect l="84998" t="34090" b="38204"/>
          <a:stretch/>
        </p:blipFill>
        <p:spPr>
          <a:xfrm rot="5400000">
            <a:off x="4694050" y="4248524"/>
            <a:ext cx="737300" cy="1424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6"/>
          <p:cNvPicPr preferRelativeResize="0"/>
          <p:nvPr/>
        </p:nvPicPr>
        <p:blipFill rotWithShape="1">
          <a:blip r:embed="rId5">
            <a:alphaModFix/>
          </a:blip>
          <a:srcRect l="48777" t="23434" r="41359" b="49030"/>
          <a:stretch/>
        </p:blipFill>
        <p:spPr>
          <a:xfrm rot="-1383051">
            <a:off x="8532750" y="1768976"/>
            <a:ext cx="901873" cy="14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7"/>
          <p:cNvSpPr txBox="1">
            <a:spLocks noGrp="1"/>
          </p:cNvSpPr>
          <p:nvPr>
            <p:ph type="title"/>
          </p:nvPr>
        </p:nvSpPr>
        <p:spPr>
          <a:xfrm>
            <a:off x="720050" y="1724663"/>
            <a:ext cx="245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63" name="Google Shape;263;p37"/>
          <p:cNvSpPr txBox="1">
            <a:spLocks noGrp="1"/>
          </p:cNvSpPr>
          <p:nvPr>
            <p:ph type="subTitle" idx="1"/>
          </p:nvPr>
        </p:nvSpPr>
        <p:spPr>
          <a:xfrm>
            <a:off x="720050" y="2252363"/>
            <a:ext cx="245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37"/>
          <p:cNvSpPr txBox="1">
            <a:spLocks noGrp="1"/>
          </p:cNvSpPr>
          <p:nvPr>
            <p:ph type="title" idx="2"/>
          </p:nvPr>
        </p:nvSpPr>
        <p:spPr>
          <a:xfrm>
            <a:off x="3343075" y="1724663"/>
            <a:ext cx="245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65" name="Google Shape;265;p37"/>
          <p:cNvSpPr txBox="1">
            <a:spLocks noGrp="1"/>
          </p:cNvSpPr>
          <p:nvPr>
            <p:ph type="subTitle" idx="3"/>
          </p:nvPr>
        </p:nvSpPr>
        <p:spPr>
          <a:xfrm>
            <a:off x="3343075" y="2252363"/>
            <a:ext cx="245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37"/>
          <p:cNvSpPr txBox="1">
            <a:spLocks noGrp="1"/>
          </p:cNvSpPr>
          <p:nvPr>
            <p:ph type="title" idx="4"/>
          </p:nvPr>
        </p:nvSpPr>
        <p:spPr>
          <a:xfrm>
            <a:off x="720025" y="3443000"/>
            <a:ext cx="245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67" name="Google Shape;267;p37"/>
          <p:cNvSpPr txBox="1">
            <a:spLocks noGrp="1"/>
          </p:cNvSpPr>
          <p:nvPr>
            <p:ph type="subTitle" idx="5"/>
          </p:nvPr>
        </p:nvSpPr>
        <p:spPr>
          <a:xfrm>
            <a:off x="720025" y="3970700"/>
            <a:ext cx="245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7"/>
          <p:cNvSpPr txBox="1">
            <a:spLocks noGrp="1"/>
          </p:cNvSpPr>
          <p:nvPr>
            <p:ph type="title" idx="6"/>
          </p:nvPr>
        </p:nvSpPr>
        <p:spPr>
          <a:xfrm>
            <a:off x="3343075" y="3443000"/>
            <a:ext cx="245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69" name="Google Shape;269;p37"/>
          <p:cNvSpPr txBox="1">
            <a:spLocks noGrp="1"/>
          </p:cNvSpPr>
          <p:nvPr>
            <p:ph type="subTitle" idx="7"/>
          </p:nvPr>
        </p:nvSpPr>
        <p:spPr>
          <a:xfrm>
            <a:off x="3343075" y="3970700"/>
            <a:ext cx="245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37"/>
          <p:cNvSpPr txBox="1">
            <a:spLocks noGrp="1"/>
          </p:cNvSpPr>
          <p:nvPr>
            <p:ph type="title" idx="8"/>
          </p:nvPr>
        </p:nvSpPr>
        <p:spPr>
          <a:xfrm>
            <a:off x="5966075" y="1724663"/>
            <a:ext cx="245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71" name="Google Shape;271;p37"/>
          <p:cNvSpPr txBox="1">
            <a:spLocks noGrp="1"/>
          </p:cNvSpPr>
          <p:nvPr>
            <p:ph type="subTitle" idx="9"/>
          </p:nvPr>
        </p:nvSpPr>
        <p:spPr>
          <a:xfrm>
            <a:off x="5966075" y="2252363"/>
            <a:ext cx="245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37"/>
          <p:cNvSpPr txBox="1">
            <a:spLocks noGrp="1"/>
          </p:cNvSpPr>
          <p:nvPr>
            <p:ph type="title" idx="13"/>
          </p:nvPr>
        </p:nvSpPr>
        <p:spPr>
          <a:xfrm>
            <a:off x="5966075" y="3443000"/>
            <a:ext cx="245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rbitron SemiBold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9pPr>
          </a:lstStyle>
          <a:p>
            <a:endParaRPr/>
          </a:p>
        </p:txBody>
      </p:sp>
      <p:sp>
        <p:nvSpPr>
          <p:cNvPr id="273" name="Google Shape;273;p37"/>
          <p:cNvSpPr txBox="1">
            <a:spLocks noGrp="1"/>
          </p:cNvSpPr>
          <p:nvPr>
            <p:ph type="subTitle" idx="14"/>
          </p:nvPr>
        </p:nvSpPr>
        <p:spPr>
          <a:xfrm>
            <a:off x="5966075" y="3970700"/>
            <a:ext cx="245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37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Orbitron Black"/>
              <a:buNone/>
              <a:defRPr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275" name="Google Shape;275;p37"/>
          <p:cNvPicPr preferRelativeResize="0"/>
          <p:nvPr/>
        </p:nvPicPr>
        <p:blipFill rotWithShape="1">
          <a:blip r:embed="rId2">
            <a:alphaModFix/>
          </a:blip>
          <a:srcRect l="39265" r="9360" b="22732"/>
          <a:stretch/>
        </p:blipFill>
        <p:spPr>
          <a:xfrm rot="-3889282">
            <a:off x="5609109" y="-1622888"/>
            <a:ext cx="2447008" cy="225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7"/>
          <p:cNvPicPr preferRelativeResize="0"/>
          <p:nvPr/>
        </p:nvPicPr>
        <p:blipFill rotWithShape="1">
          <a:blip r:embed="rId3">
            <a:alphaModFix/>
          </a:blip>
          <a:srcRect l="73097" t="66172"/>
          <a:stretch/>
        </p:blipFill>
        <p:spPr>
          <a:xfrm>
            <a:off x="6975303" y="3481150"/>
            <a:ext cx="2274401" cy="173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7"/>
          <p:cNvPicPr preferRelativeResize="0"/>
          <p:nvPr/>
        </p:nvPicPr>
        <p:blipFill rotWithShape="1">
          <a:blip r:embed="rId4">
            <a:alphaModFix/>
          </a:blip>
          <a:srcRect l="48777" t="23434" r="41359" b="49030"/>
          <a:stretch/>
        </p:blipFill>
        <p:spPr>
          <a:xfrm rot="-10265225" flipH="1">
            <a:off x="-361068" y="3030178"/>
            <a:ext cx="901873" cy="14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0"/>
          <p:cNvSpPr txBox="1">
            <a:spLocks noGrp="1"/>
          </p:cNvSpPr>
          <p:nvPr>
            <p:ph type="ctrTitle"/>
          </p:nvPr>
        </p:nvSpPr>
        <p:spPr>
          <a:xfrm>
            <a:off x="2429950" y="53500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03" name="Google Shape;303;p40"/>
          <p:cNvSpPr txBox="1">
            <a:spLocks noGrp="1"/>
          </p:cNvSpPr>
          <p:nvPr>
            <p:ph type="subTitle" idx="1"/>
          </p:nvPr>
        </p:nvSpPr>
        <p:spPr>
          <a:xfrm>
            <a:off x="2425050" y="1532800"/>
            <a:ext cx="4293900" cy="12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4" name="Google Shape;304;p40"/>
          <p:cNvSpPr txBox="1"/>
          <p:nvPr/>
        </p:nvSpPr>
        <p:spPr>
          <a:xfrm>
            <a:off x="2883325" y="3518925"/>
            <a:ext cx="337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CREDITS: This presentation template was created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, including icons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rPr>
              <a:t> and infographics &amp; images by </a:t>
            </a:r>
            <a:r>
              <a:rPr lang="en" sz="1200">
                <a:solidFill>
                  <a:schemeClr val="accent5"/>
                </a:solidFill>
                <a:uFill>
                  <a:noFill/>
                </a:uFill>
                <a:latin typeface="Chakra Petch"/>
                <a:ea typeface="Chakra Petch"/>
                <a:cs typeface="Chakra Petch"/>
                <a:sym typeface="Chakra Petch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5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pic>
        <p:nvPicPr>
          <p:cNvPr id="305" name="Google Shape;305;p40"/>
          <p:cNvPicPr preferRelativeResize="0"/>
          <p:nvPr/>
        </p:nvPicPr>
        <p:blipFill rotWithShape="1">
          <a:blip r:embed="rId5">
            <a:alphaModFix/>
          </a:blip>
          <a:srcRect l="39240" r="8529" b="22815"/>
          <a:stretch/>
        </p:blipFill>
        <p:spPr>
          <a:xfrm rot="-5400009">
            <a:off x="-1517652" y="527504"/>
            <a:ext cx="3794427" cy="3436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0"/>
          <p:cNvPicPr preferRelativeResize="0"/>
          <p:nvPr/>
        </p:nvPicPr>
        <p:blipFill rotWithShape="1">
          <a:blip r:embed="rId6">
            <a:alphaModFix/>
          </a:blip>
          <a:srcRect l="81010" t="35104" b="37788"/>
          <a:stretch/>
        </p:blipFill>
        <p:spPr>
          <a:xfrm>
            <a:off x="7211851" y="2779297"/>
            <a:ext cx="1965851" cy="293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0"/>
          <p:cNvPicPr preferRelativeResize="0"/>
          <p:nvPr/>
        </p:nvPicPr>
        <p:blipFill rotWithShape="1">
          <a:blip r:embed="rId7">
            <a:alphaModFix/>
          </a:blip>
          <a:srcRect l="78181" t="71685"/>
          <a:stretch/>
        </p:blipFill>
        <p:spPr>
          <a:xfrm rot="10800000" flipH="1">
            <a:off x="7441250" y="-85051"/>
            <a:ext cx="1789051" cy="146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0"/>
          <p:cNvPicPr preferRelativeResize="0"/>
          <p:nvPr/>
        </p:nvPicPr>
        <p:blipFill rotWithShape="1">
          <a:blip r:embed="rId8">
            <a:alphaModFix/>
          </a:blip>
          <a:srcRect l="48559" t="23228" r="39815" b="53360"/>
          <a:stretch/>
        </p:blipFill>
        <p:spPr>
          <a:xfrm rot="5400000">
            <a:off x="801800" y="4000424"/>
            <a:ext cx="1305999" cy="147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0"/>
          <p:cNvPicPr preferRelativeResize="0"/>
          <p:nvPr/>
        </p:nvPicPr>
        <p:blipFill rotWithShape="1">
          <a:blip r:embed="rId8">
            <a:alphaModFix/>
          </a:blip>
          <a:srcRect l="60584" t="29856" r="26645" b="46732"/>
          <a:stretch/>
        </p:blipFill>
        <p:spPr>
          <a:xfrm>
            <a:off x="4819525" y="-814250"/>
            <a:ext cx="1179551" cy="12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1"/>
          <p:cNvPicPr preferRelativeResize="0"/>
          <p:nvPr/>
        </p:nvPicPr>
        <p:blipFill rotWithShape="1">
          <a:blip r:embed="rId2">
            <a:alphaModFix/>
          </a:blip>
          <a:srcRect t="67858" r="75182"/>
          <a:stretch/>
        </p:blipFill>
        <p:spPr>
          <a:xfrm rot="372204">
            <a:off x="-293427" y="3713945"/>
            <a:ext cx="2496404" cy="1864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1"/>
          <p:cNvPicPr preferRelativeResize="0"/>
          <p:nvPr/>
        </p:nvPicPr>
        <p:blipFill rotWithShape="1">
          <a:blip r:embed="rId3">
            <a:alphaModFix/>
          </a:blip>
          <a:srcRect l="59914" t="31597" r="25851" b="48208"/>
          <a:stretch/>
        </p:blipFill>
        <p:spPr>
          <a:xfrm rot="3238517">
            <a:off x="7506504" y="137783"/>
            <a:ext cx="1844790" cy="1472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41"/>
          <p:cNvPicPr preferRelativeResize="0"/>
          <p:nvPr/>
        </p:nvPicPr>
        <p:blipFill rotWithShape="1">
          <a:blip r:embed="rId4">
            <a:alphaModFix/>
          </a:blip>
          <a:srcRect t="85758" r="73182"/>
          <a:stretch/>
        </p:blipFill>
        <p:spPr>
          <a:xfrm flipH="1">
            <a:off x="5883827" y="3875850"/>
            <a:ext cx="3307223" cy="133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1"/>
          <p:cNvPicPr preferRelativeResize="0"/>
          <p:nvPr/>
        </p:nvPicPr>
        <p:blipFill rotWithShape="1">
          <a:blip r:embed="rId5">
            <a:alphaModFix/>
          </a:blip>
          <a:srcRect l="71661" t="62125"/>
          <a:stretch/>
        </p:blipFill>
        <p:spPr>
          <a:xfrm rot="10800000">
            <a:off x="-44800" y="1"/>
            <a:ext cx="1999150" cy="16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42"/>
          <p:cNvPicPr preferRelativeResize="0"/>
          <p:nvPr/>
        </p:nvPicPr>
        <p:blipFill rotWithShape="1">
          <a:blip r:embed="rId2">
            <a:alphaModFix/>
          </a:blip>
          <a:srcRect l="85450" t="37677" b="38179"/>
          <a:stretch/>
        </p:blipFill>
        <p:spPr>
          <a:xfrm>
            <a:off x="8240750" y="2337526"/>
            <a:ext cx="1307775" cy="227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42"/>
          <p:cNvPicPr preferRelativeResize="0"/>
          <p:nvPr/>
        </p:nvPicPr>
        <p:blipFill rotWithShape="1">
          <a:blip r:embed="rId3">
            <a:alphaModFix/>
          </a:blip>
          <a:srcRect t="84158" r="70194"/>
          <a:stretch/>
        </p:blipFill>
        <p:spPr>
          <a:xfrm>
            <a:off x="0" y="3511000"/>
            <a:ext cx="4045174" cy="1632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42"/>
          <p:cNvPicPr preferRelativeResize="0"/>
          <p:nvPr/>
        </p:nvPicPr>
        <p:blipFill rotWithShape="1">
          <a:blip r:embed="rId4">
            <a:alphaModFix/>
          </a:blip>
          <a:srcRect l="57981" t="27173" r="23159" b="46658"/>
          <a:stretch/>
        </p:blipFill>
        <p:spPr>
          <a:xfrm rot="5400000">
            <a:off x="-104300" y="1122000"/>
            <a:ext cx="950149" cy="74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42"/>
          <p:cNvPicPr preferRelativeResize="0"/>
          <p:nvPr/>
        </p:nvPicPr>
        <p:blipFill rotWithShape="1">
          <a:blip r:embed="rId5">
            <a:alphaModFix/>
          </a:blip>
          <a:srcRect l="39119" r="7203" b="22420"/>
          <a:stretch/>
        </p:blipFill>
        <p:spPr>
          <a:xfrm rot="1955675">
            <a:off x="357349" y="-2232875"/>
            <a:ext cx="3179699" cy="2816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2"/>
          <p:cNvPicPr preferRelativeResize="0"/>
          <p:nvPr/>
        </p:nvPicPr>
        <p:blipFill rotWithShape="1">
          <a:blip r:embed="rId6">
            <a:alphaModFix/>
          </a:blip>
          <a:srcRect l="72488" t="64626"/>
          <a:stretch/>
        </p:blipFill>
        <p:spPr>
          <a:xfrm rot="-5400000">
            <a:off x="7297251" y="194699"/>
            <a:ext cx="2135675" cy="16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l="83147" t="37717" b="36991"/>
          <a:stretch/>
        </p:blipFill>
        <p:spPr>
          <a:xfrm rot="5400000">
            <a:off x="6242712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 rotWithShape="1">
          <a:blip r:embed="rId3">
            <a:alphaModFix/>
          </a:blip>
          <a:srcRect l="46661" t="24119" r="41260" b="49497"/>
          <a:stretch/>
        </p:blipFill>
        <p:spPr>
          <a:xfrm>
            <a:off x="821750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 rotWithShape="1">
          <a:blip r:embed="rId4">
            <a:alphaModFix/>
          </a:blip>
          <a:srcRect l="37304" b="22148"/>
          <a:stretch/>
        </p:blipFill>
        <p:spPr>
          <a:xfrm>
            <a:off x="6297825" y="-805825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 rotWithShape="1">
          <a:blip r:embed="rId5">
            <a:alphaModFix/>
          </a:blip>
          <a:srcRect t="77640" r="71941"/>
          <a:stretch/>
        </p:blipFill>
        <p:spPr>
          <a:xfrm>
            <a:off x="0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720000" y="1742775"/>
            <a:ext cx="2486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49600"/>
            <a:ext cx="1356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>
            <a:off x="720000" y="2270475"/>
            <a:ext cx="2486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3"/>
          </p:nvPr>
        </p:nvSpPr>
        <p:spPr>
          <a:xfrm>
            <a:off x="3407063" y="1742775"/>
            <a:ext cx="2486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4" hasCustomPrompt="1"/>
          </p:nvPr>
        </p:nvSpPr>
        <p:spPr>
          <a:xfrm>
            <a:off x="3407063" y="1149600"/>
            <a:ext cx="1356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5"/>
          </p:nvPr>
        </p:nvSpPr>
        <p:spPr>
          <a:xfrm>
            <a:off x="3407063" y="2270475"/>
            <a:ext cx="2486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6"/>
          </p:nvPr>
        </p:nvSpPr>
        <p:spPr>
          <a:xfrm>
            <a:off x="720000" y="3596000"/>
            <a:ext cx="2486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3002825"/>
            <a:ext cx="1356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8"/>
          </p:nvPr>
        </p:nvSpPr>
        <p:spPr>
          <a:xfrm>
            <a:off x="720000" y="4123700"/>
            <a:ext cx="2486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9"/>
          </p:nvPr>
        </p:nvSpPr>
        <p:spPr>
          <a:xfrm>
            <a:off x="3407063" y="3596000"/>
            <a:ext cx="2486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13" hasCustomPrompt="1"/>
          </p:nvPr>
        </p:nvSpPr>
        <p:spPr>
          <a:xfrm>
            <a:off x="3407063" y="3002825"/>
            <a:ext cx="1356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4"/>
          </p:nvPr>
        </p:nvSpPr>
        <p:spPr>
          <a:xfrm>
            <a:off x="3407063" y="4123700"/>
            <a:ext cx="24867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94" name="Google Shape;94;p13"/>
          <p:cNvPicPr preferRelativeResize="0"/>
          <p:nvPr/>
        </p:nvPicPr>
        <p:blipFill rotWithShape="1">
          <a:blip r:embed="rId2">
            <a:alphaModFix/>
          </a:blip>
          <a:srcRect l="74431" t="63259"/>
          <a:stretch/>
        </p:blipFill>
        <p:spPr>
          <a:xfrm rot="10800000">
            <a:off x="-1" y="-1"/>
            <a:ext cx="1095250" cy="957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3"/>
          <p:cNvPicPr preferRelativeResize="0"/>
          <p:nvPr/>
        </p:nvPicPr>
        <p:blipFill rotWithShape="1">
          <a:blip r:embed="rId3">
            <a:alphaModFix/>
          </a:blip>
          <a:srcRect t="84156" r="68254"/>
          <a:stretch/>
        </p:blipFill>
        <p:spPr>
          <a:xfrm rot="10800000">
            <a:off x="6848475" y="2"/>
            <a:ext cx="2295526" cy="869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 rotWithShape="1">
          <a:blip r:embed="rId4">
            <a:alphaModFix/>
          </a:blip>
          <a:srcRect l="59847" t="31887" r="26205" b="46431"/>
          <a:stretch/>
        </p:blipFill>
        <p:spPr>
          <a:xfrm>
            <a:off x="0" y="4440450"/>
            <a:ext cx="804024" cy="7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 rotWithShape="1">
          <a:blip r:embed="rId5">
            <a:alphaModFix/>
          </a:blip>
          <a:srcRect r="6994" b="47028"/>
          <a:stretch/>
        </p:blipFill>
        <p:spPr>
          <a:xfrm>
            <a:off x="5181650" y="829575"/>
            <a:ext cx="4903685" cy="395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 rotWithShape="1">
          <a:blip r:embed="rId6">
            <a:alphaModFix/>
          </a:blip>
          <a:srcRect l="38080" b="21079"/>
          <a:stretch/>
        </p:blipFill>
        <p:spPr>
          <a:xfrm rot="5984443">
            <a:off x="4321824" y="4106799"/>
            <a:ext cx="5869200" cy="45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1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03" name="Google Shape;103;p14"/>
          <p:cNvPicPr preferRelativeResize="0"/>
          <p:nvPr/>
        </p:nvPicPr>
        <p:blipFill rotWithShape="1">
          <a:blip r:embed="rId2">
            <a:alphaModFix/>
          </a:blip>
          <a:srcRect l="83147" t="37717" b="36991"/>
          <a:stretch/>
        </p:blipFill>
        <p:spPr>
          <a:xfrm rot="-5400000" flipH="1">
            <a:off x="1609115" y="3468886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 l="46661" t="24119" r="41260" b="49497"/>
          <a:stretch/>
        </p:blipFill>
        <p:spPr>
          <a:xfrm flipH="1">
            <a:off x="7309627" y="188675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/>
          <p:cNvPicPr preferRelativeResize="0"/>
          <p:nvPr/>
        </p:nvPicPr>
        <p:blipFill rotWithShape="1">
          <a:blip r:embed="rId4">
            <a:alphaModFix/>
          </a:blip>
          <a:srcRect l="37304" b="22148"/>
          <a:stretch/>
        </p:blipFill>
        <p:spPr>
          <a:xfrm flipH="1">
            <a:off x="-2413175" y="-898650"/>
            <a:ext cx="5262300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4"/>
          <p:cNvPicPr preferRelativeResize="0"/>
          <p:nvPr/>
        </p:nvPicPr>
        <p:blipFill rotWithShape="1">
          <a:blip r:embed="rId5">
            <a:alphaModFix/>
          </a:blip>
          <a:srcRect t="77640" r="71941"/>
          <a:stretch/>
        </p:blipFill>
        <p:spPr>
          <a:xfrm flipH="1">
            <a:off x="4923324" y="2550524"/>
            <a:ext cx="4285501" cy="259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3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1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11" name="Google Shape;111;p15"/>
          <p:cNvPicPr preferRelativeResize="0"/>
          <p:nvPr/>
        </p:nvPicPr>
        <p:blipFill rotWithShape="1">
          <a:blip r:embed="rId2">
            <a:alphaModFix/>
          </a:blip>
          <a:srcRect l="83147" t="37717" b="36991"/>
          <a:stretch/>
        </p:blipFill>
        <p:spPr>
          <a:xfrm flipH="1">
            <a:off x="-75985" y="2740073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 rotWithShape="1">
          <a:blip r:embed="rId3">
            <a:alphaModFix/>
          </a:blip>
          <a:srcRect l="60798" t="27752" r="27123" b="45864"/>
          <a:stretch/>
        </p:blipFill>
        <p:spPr>
          <a:xfrm rot="-5400000" flipH="1">
            <a:off x="1362827" y="-38963"/>
            <a:ext cx="1077448" cy="1323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/>
          <p:cNvPicPr preferRelativeResize="0"/>
          <p:nvPr/>
        </p:nvPicPr>
        <p:blipFill rotWithShape="1">
          <a:blip r:embed="rId4">
            <a:alphaModFix/>
          </a:blip>
          <a:srcRect l="37304" b="22148"/>
          <a:stretch/>
        </p:blipFill>
        <p:spPr>
          <a:xfrm rot="703461" flipH="1">
            <a:off x="5077948" y="3415275"/>
            <a:ext cx="5262302" cy="400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5"/>
          <p:cNvPicPr preferRelativeResize="0"/>
          <p:nvPr/>
        </p:nvPicPr>
        <p:blipFill rotWithShape="1">
          <a:blip r:embed="rId5">
            <a:alphaModFix/>
          </a:blip>
          <a:srcRect l="73500" t="66322"/>
          <a:stretch/>
        </p:blipFill>
        <p:spPr>
          <a:xfrm rot="10800000" flipH="1">
            <a:off x="6108375" y="-75976"/>
            <a:ext cx="3126799" cy="241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3_1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65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Orbitron Black"/>
              <a:buNone/>
              <a:defRPr sz="36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Font typeface="Orbitron SemiBold"/>
              <a:buNone/>
              <a:defRPr sz="8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Font typeface="Orbitron Black"/>
              <a:buNone/>
              <a:defRPr sz="6000">
                <a:latin typeface="Orbitron Black"/>
                <a:ea typeface="Orbitron Black"/>
                <a:cs typeface="Orbitron Black"/>
                <a:sym typeface="Orbitron Black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6"/>
          <p:cNvSpPr txBox="1">
            <a:spLocks noGrp="1"/>
          </p:cNvSpPr>
          <p:nvPr>
            <p:ph type="subTitle" idx="1"/>
          </p:nvPr>
        </p:nvSpPr>
        <p:spPr>
          <a:xfrm>
            <a:off x="2563500" y="3422725"/>
            <a:ext cx="4017000" cy="4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 rotWithShape="1">
          <a:blip r:embed="rId2">
            <a:alphaModFix/>
          </a:blip>
          <a:srcRect l="83147" t="37717" b="36991"/>
          <a:stretch/>
        </p:blipFill>
        <p:spPr>
          <a:xfrm rot="5400000" flipH="1">
            <a:off x="631015" y="-487302"/>
            <a:ext cx="1356998" cy="2131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 rotWithShape="1">
          <a:blip r:embed="rId3">
            <a:alphaModFix/>
          </a:blip>
          <a:srcRect l="46661" t="24119" r="41260" b="49497"/>
          <a:stretch/>
        </p:blipFill>
        <p:spPr>
          <a:xfrm rot="10800000" flipH="1">
            <a:off x="7354599" y="-269650"/>
            <a:ext cx="1380076" cy="16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 rotWithShape="1">
          <a:blip r:embed="rId4">
            <a:alphaModFix/>
          </a:blip>
          <a:srcRect l="37304" b="22148"/>
          <a:stretch/>
        </p:blipFill>
        <p:spPr>
          <a:xfrm rot="5800099" flipH="1">
            <a:off x="6243526" y="1439625"/>
            <a:ext cx="5262300" cy="400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6"/>
          <p:cNvPicPr preferRelativeResize="0"/>
          <p:nvPr/>
        </p:nvPicPr>
        <p:blipFill rotWithShape="1">
          <a:blip r:embed="rId5">
            <a:alphaModFix/>
          </a:blip>
          <a:srcRect l="74792" t="69423"/>
          <a:stretch/>
        </p:blipFill>
        <p:spPr>
          <a:xfrm flipH="1">
            <a:off x="2" y="3007776"/>
            <a:ext cx="2997924" cy="221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_1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2">
            <a:alphaModFix/>
          </a:blip>
          <a:srcRect l="37502" r="7346" b="24783"/>
          <a:stretch/>
        </p:blipFill>
        <p:spPr>
          <a:xfrm rot="10800000">
            <a:off x="7494775" y="3037250"/>
            <a:ext cx="3052001" cy="2550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l="60643" t="27088" r="27252" b="45376"/>
          <a:stretch/>
        </p:blipFill>
        <p:spPr>
          <a:xfrm rot="10800000" flipH="1">
            <a:off x="2833286" y="4340051"/>
            <a:ext cx="1437676" cy="183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4">
            <a:alphaModFix/>
          </a:blip>
          <a:srcRect t="85488" r="70059"/>
          <a:stretch/>
        </p:blipFill>
        <p:spPr>
          <a:xfrm rot="5399989">
            <a:off x="-1059584" y="811855"/>
            <a:ext cx="3253473" cy="1197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2">
            <a:alphaModFix/>
          </a:blip>
          <a:srcRect l="37502" r="7346" b="24783"/>
          <a:stretch/>
        </p:blipFill>
        <p:spPr>
          <a:xfrm rot="5400000">
            <a:off x="3130525" y="-2299925"/>
            <a:ext cx="3052001" cy="255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_1_1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dk2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2">
            <a:alphaModFix/>
          </a:blip>
          <a:srcRect l="86001" t="35634" b="35745"/>
          <a:stretch/>
        </p:blipFill>
        <p:spPr>
          <a:xfrm rot="-5400000">
            <a:off x="7299725" y="-747025"/>
            <a:ext cx="816676" cy="17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 rotWithShape="1">
          <a:blip r:embed="rId3">
            <a:alphaModFix/>
          </a:blip>
          <a:srcRect l="49163" t="21050" r="41512" b="51540"/>
          <a:stretch/>
        </p:blipFill>
        <p:spPr>
          <a:xfrm rot="-5400000">
            <a:off x="-183025" y="4118450"/>
            <a:ext cx="852577" cy="14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Orbitron"/>
              <a:buNone/>
              <a:defRPr sz="3500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Bebas Neue"/>
              <a:buNone/>
              <a:defRPr sz="3500">
                <a:solidFill>
                  <a:schemeClr val="accent6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●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hakra Petch"/>
              <a:buChar char="○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Chakra Petch"/>
              <a:buChar char="■"/>
              <a:defRPr>
                <a:solidFill>
                  <a:schemeClr val="accent6"/>
                </a:solidFill>
                <a:latin typeface="Chakra Petch"/>
                <a:ea typeface="Chakra Petch"/>
                <a:cs typeface="Chakra Petch"/>
                <a:sym typeface="Chakra Petch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6" r:id="rId8"/>
    <p:sldLayoutId id="2147483667" r:id="rId9"/>
    <p:sldLayoutId id="2147483668" r:id="rId10"/>
    <p:sldLayoutId id="2147483672" r:id="rId11"/>
    <p:sldLayoutId id="2147483676" r:id="rId12"/>
    <p:sldLayoutId id="2147483680" r:id="rId13"/>
    <p:sldLayoutId id="2147483682" r:id="rId14"/>
    <p:sldLayoutId id="2147483683" r:id="rId15"/>
    <p:sldLayoutId id="2147483686" r:id="rId16"/>
    <p:sldLayoutId id="2147483687" r:id="rId17"/>
    <p:sldLayoutId id="2147483688" r:id="rId18"/>
  </p:sldLayoutIdLst>
  <p:transition spd="slow">
    <p:wip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6"/>
          <p:cNvSpPr txBox="1">
            <a:spLocks noGrp="1"/>
          </p:cNvSpPr>
          <p:nvPr>
            <p:ph type="ctrTitle"/>
          </p:nvPr>
        </p:nvSpPr>
        <p:spPr>
          <a:xfrm>
            <a:off x="817750" y="1158125"/>
            <a:ext cx="4359900" cy="241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>
                <a:solidFill>
                  <a:schemeClr val="dk2"/>
                </a:solidFill>
              </a:rPr>
              <a:t>Gafas de Realidad Virtual </a:t>
            </a:r>
            <a:endParaRPr sz="540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65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experencia</a:t>
            </a:r>
            <a:endParaRPr dirty="0"/>
          </a:p>
        </p:txBody>
      </p:sp>
      <p:sp>
        <p:nvSpPr>
          <p:cNvPr id="851" name="Google Shape;851;p65"/>
          <p:cNvSpPr txBox="1">
            <a:spLocks noGrp="1"/>
          </p:cNvSpPr>
          <p:nvPr>
            <p:ph type="title"/>
          </p:nvPr>
        </p:nvSpPr>
        <p:spPr>
          <a:xfrm>
            <a:off x="720000" y="2378625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Gafas</a:t>
            </a:r>
            <a:endParaRPr dirty="0"/>
          </a:p>
        </p:txBody>
      </p:sp>
      <p:sp>
        <p:nvSpPr>
          <p:cNvPr id="852" name="Google Shape;852;p65"/>
          <p:cNvSpPr txBox="1">
            <a:spLocks noGrp="1"/>
          </p:cNvSpPr>
          <p:nvPr>
            <p:ph type="subTitle" idx="1"/>
          </p:nvPr>
        </p:nvSpPr>
        <p:spPr>
          <a:xfrm>
            <a:off x="720000" y="2951024"/>
            <a:ext cx="2336400" cy="7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Los distintos tipos de gafas</a:t>
            </a:r>
            <a:endParaRPr dirty="0"/>
          </a:p>
        </p:txBody>
      </p:sp>
      <p:sp>
        <p:nvSpPr>
          <p:cNvPr id="853" name="Google Shape;853;p65"/>
          <p:cNvSpPr txBox="1">
            <a:spLocks noGrp="1"/>
          </p:cNvSpPr>
          <p:nvPr>
            <p:ph type="title" idx="2"/>
          </p:nvPr>
        </p:nvSpPr>
        <p:spPr>
          <a:xfrm>
            <a:off x="5765709" y="2512162"/>
            <a:ext cx="2658291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Controladores</a:t>
            </a:r>
            <a:endParaRPr dirty="0"/>
          </a:p>
        </p:txBody>
      </p:sp>
      <p:sp>
        <p:nvSpPr>
          <p:cNvPr id="854" name="Google Shape;854;p65"/>
          <p:cNvSpPr txBox="1">
            <a:spLocks noGrp="1"/>
          </p:cNvSpPr>
          <p:nvPr>
            <p:ph type="subTitle" idx="3"/>
          </p:nvPr>
        </p:nvSpPr>
        <p:spPr>
          <a:xfrm>
            <a:off x="5956046" y="3084561"/>
            <a:ext cx="2336400" cy="7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Los distintos tipos de controladores</a:t>
            </a:r>
            <a:endParaRPr dirty="0"/>
          </a:p>
        </p:txBody>
      </p:sp>
      <p:grpSp>
        <p:nvGrpSpPr>
          <p:cNvPr id="857" name="Google Shape;857;p65"/>
          <p:cNvGrpSpPr/>
          <p:nvPr/>
        </p:nvGrpSpPr>
        <p:grpSpPr>
          <a:xfrm>
            <a:off x="6974474" y="1935292"/>
            <a:ext cx="299544" cy="483014"/>
            <a:chOff x="6755684" y="1996199"/>
            <a:chExt cx="259301" cy="418122"/>
          </a:xfrm>
        </p:grpSpPr>
        <p:sp>
          <p:nvSpPr>
            <p:cNvPr id="858" name="Google Shape;858;p65"/>
            <p:cNvSpPr/>
            <p:nvPr/>
          </p:nvSpPr>
          <p:spPr>
            <a:xfrm>
              <a:off x="6755715" y="2311933"/>
              <a:ext cx="83900" cy="102388"/>
            </a:xfrm>
            <a:custGeom>
              <a:avLst/>
              <a:gdLst/>
              <a:ahLst/>
              <a:cxnLst/>
              <a:rect l="l" t="t" r="r" b="b"/>
              <a:pathLst>
                <a:path w="2682" h="3273" extrusionOk="0">
                  <a:moveTo>
                    <a:pt x="1" y="1"/>
                  </a:moveTo>
                  <a:lnTo>
                    <a:pt x="1" y="1937"/>
                  </a:lnTo>
                  <a:cubicBezTo>
                    <a:pt x="1" y="2674"/>
                    <a:pt x="600" y="3273"/>
                    <a:pt x="1336" y="3273"/>
                  </a:cubicBezTo>
                  <a:lnTo>
                    <a:pt x="1345" y="3273"/>
                  </a:lnTo>
                  <a:cubicBezTo>
                    <a:pt x="2081" y="3273"/>
                    <a:pt x="2681" y="2674"/>
                    <a:pt x="2681" y="193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5"/>
            <p:cNvSpPr/>
            <p:nvPr/>
          </p:nvSpPr>
          <p:spPr>
            <a:xfrm>
              <a:off x="6755684" y="2157835"/>
              <a:ext cx="83931" cy="126350"/>
            </a:xfrm>
            <a:custGeom>
              <a:avLst/>
              <a:gdLst/>
              <a:ahLst/>
              <a:cxnLst/>
              <a:rect l="l" t="t" r="r" b="b"/>
              <a:pathLst>
                <a:path w="2683" h="4039" extrusionOk="0">
                  <a:moveTo>
                    <a:pt x="1342" y="1007"/>
                  </a:moveTo>
                  <a:cubicBezTo>
                    <a:pt x="1589" y="1007"/>
                    <a:pt x="1787" y="1206"/>
                    <a:pt x="1787" y="1452"/>
                  </a:cubicBezTo>
                  <a:cubicBezTo>
                    <a:pt x="1787" y="1697"/>
                    <a:pt x="1587" y="1896"/>
                    <a:pt x="1342" y="1896"/>
                  </a:cubicBezTo>
                  <a:cubicBezTo>
                    <a:pt x="1097" y="1896"/>
                    <a:pt x="897" y="1697"/>
                    <a:pt x="897" y="1452"/>
                  </a:cubicBezTo>
                  <a:cubicBezTo>
                    <a:pt x="897" y="1207"/>
                    <a:pt x="1095" y="1007"/>
                    <a:pt x="1342" y="1007"/>
                  </a:cubicBezTo>
                  <a:close/>
                  <a:moveTo>
                    <a:pt x="1336" y="1"/>
                  </a:moveTo>
                  <a:cubicBezTo>
                    <a:pt x="601" y="1"/>
                    <a:pt x="1" y="599"/>
                    <a:pt x="1" y="1336"/>
                  </a:cubicBezTo>
                  <a:lnTo>
                    <a:pt x="1" y="4038"/>
                  </a:lnTo>
                  <a:lnTo>
                    <a:pt x="2680" y="4038"/>
                  </a:lnTo>
                  <a:lnTo>
                    <a:pt x="2680" y="1336"/>
                  </a:lnTo>
                  <a:lnTo>
                    <a:pt x="2682" y="1336"/>
                  </a:lnTo>
                  <a:cubicBezTo>
                    <a:pt x="2682" y="601"/>
                    <a:pt x="2083" y="1"/>
                    <a:pt x="13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5"/>
            <p:cNvSpPr/>
            <p:nvPr/>
          </p:nvSpPr>
          <p:spPr>
            <a:xfrm>
              <a:off x="6758624" y="1996261"/>
              <a:ext cx="78081" cy="78112"/>
            </a:xfrm>
            <a:custGeom>
              <a:avLst/>
              <a:gdLst/>
              <a:ahLst/>
              <a:cxnLst/>
              <a:rect l="l" t="t" r="r" b="b"/>
              <a:pathLst>
                <a:path w="2496" h="2497" extrusionOk="0">
                  <a:moveTo>
                    <a:pt x="1252" y="1"/>
                  </a:moveTo>
                  <a:cubicBezTo>
                    <a:pt x="1251" y="1"/>
                    <a:pt x="1250" y="1"/>
                    <a:pt x="1248" y="1"/>
                  </a:cubicBezTo>
                  <a:cubicBezTo>
                    <a:pt x="559" y="1"/>
                    <a:pt x="0" y="558"/>
                    <a:pt x="0" y="1248"/>
                  </a:cubicBezTo>
                  <a:cubicBezTo>
                    <a:pt x="0" y="1938"/>
                    <a:pt x="558" y="2497"/>
                    <a:pt x="1248" y="2497"/>
                  </a:cubicBezTo>
                  <a:cubicBezTo>
                    <a:pt x="1937" y="2497"/>
                    <a:pt x="2496" y="1938"/>
                    <a:pt x="2496" y="1248"/>
                  </a:cubicBezTo>
                  <a:cubicBezTo>
                    <a:pt x="2496" y="559"/>
                    <a:pt x="1939" y="1"/>
                    <a:pt x="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5"/>
            <p:cNvSpPr/>
            <p:nvPr/>
          </p:nvSpPr>
          <p:spPr>
            <a:xfrm>
              <a:off x="6783775" y="2100620"/>
              <a:ext cx="27748" cy="30876"/>
            </a:xfrm>
            <a:custGeom>
              <a:avLst/>
              <a:gdLst/>
              <a:ahLst/>
              <a:cxnLst/>
              <a:rect l="l" t="t" r="r" b="b"/>
              <a:pathLst>
                <a:path w="887" h="987" extrusionOk="0">
                  <a:moveTo>
                    <a:pt x="0" y="1"/>
                  </a:moveTo>
                  <a:lnTo>
                    <a:pt x="0" y="987"/>
                  </a:lnTo>
                  <a:cubicBezTo>
                    <a:pt x="143" y="959"/>
                    <a:pt x="289" y="944"/>
                    <a:pt x="439" y="944"/>
                  </a:cubicBezTo>
                  <a:lnTo>
                    <a:pt x="448" y="944"/>
                  </a:lnTo>
                  <a:cubicBezTo>
                    <a:pt x="598" y="944"/>
                    <a:pt x="745" y="959"/>
                    <a:pt x="887" y="987"/>
                  </a:cubicBezTo>
                  <a:lnTo>
                    <a:pt x="887" y="1"/>
                  </a:lnTo>
                  <a:cubicBezTo>
                    <a:pt x="744" y="31"/>
                    <a:pt x="595" y="47"/>
                    <a:pt x="444" y="47"/>
                  </a:cubicBezTo>
                  <a:cubicBezTo>
                    <a:pt x="292" y="47"/>
                    <a:pt x="144" y="3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5"/>
            <p:cNvSpPr/>
            <p:nvPr/>
          </p:nvSpPr>
          <p:spPr>
            <a:xfrm>
              <a:off x="6931085" y="2157710"/>
              <a:ext cx="83868" cy="126287"/>
            </a:xfrm>
            <a:custGeom>
              <a:avLst/>
              <a:gdLst/>
              <a:ahLst/>
              <a:cxnLst/>
              <a:rect l="l" t="t" r="r" b="b"/>
              <a:pathLst>
                <a:path w="2681" h="4037" extrusionOk="0">
                  <a:moveTo>
                    <a:pt x="1339" y="1007"/>
                  </a:moveTo>
                  <a:cubicBezTo>
                    <a:pt x="1586" y="1007"/>
                    <a:pt x="1785" y="1206"/>
                    <a:pt x="1785" y="1451"/>
                  </a:cubicBezTo>
                  <a:cubicBezTo>
                    <a:pt x="1785" y="1695"/>
                    <a:pt x="1586" y="1895"/>
                    <a:pt x="1339" y="1895"/>
                  </a:cubicBezTo>
                  <a:cubicBezTo>
                    <a:pt x="1095" y="1895"/>
                    <a:pt x="895" y="1697"/>
                    <a:pt x="895" y="1451"/>
                  </a:cubicBezTo>
                  <a:cubicBezTo>
                    <a:pt x="895" y="1206"/>
                    <a:pt x="1093" y="1007"/>
                    <a:pt x="1339" y="1007"/>
                  </a:cubicBezTo>
                  <a:close/>
                  <a:moveTo>
                    <a:pt x="1337" y="1"/>
                  </a:moveTo>
                  <a:cubicBezTo>
                    <a:pt x="601" y="1"/>
                    <a:pt x="1" y="599"/>
                    <a:pt x="1" y="1336"/>
                  </a:cubicBezTo>
                  <a:lnTo>
                    <a:pt x="1" y="4036"/>
                  </a:lnTo>
                  <a:lnTo>
                    <a:pt x="2678" y="4036"/>
                  </a:lnTo>
                  <a:lnTo>
                    <a:pt x="2678" y="1336"/>
                  </a:lnTo>
                  <a:lnTo>
                    <a:pt x="2680" y="1336"/>
                  </a:lnTo>
                  <a:cubicBezTo>
                    <a:pt x="2680" y="601"/>
                    <a:pt x="2081" y="1"/>
                    <a:pt x="1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5"/>
            <p:cNvSpPr/>
            <p:nvPr/>
          </p:nvSpPr>
          <p:spPr>
            <a:xfrm>
              <a:off x="6931147" y="2311714"/>
              <a:ext cx="83837" cy="102325"/>
            </a:xfrm>
            <a:custGeom>
              <a:avLst/>
              <a:gdLst/>
              <a:ahLst/>
              <a:cxnLst/>
              <a:rect l="l" t="t" r="r" b="b"/>
              <a:pathLst>
                <a:path w="2680" h="3271" extrusionOk="0">
                  <a:moveTo>
                    <a:pt x="1" y="0"/>
                  </a:moveTo>
                  <a:lnTo>
                    <a:pt x="1" y="1935"/>
                  </a:lnTo>
                  <a:cubicBezTo>
                    <a:pt x="1" y="2671"/>
                    <a:pt x="599" y="3271"/>
                    <a:pt x="1336" y="3271"/>
                  </a:cubicBezTo>
                  <a:lnTo>
                    <a:pt x="1342" y="3271"/>
                  </a:lnTo>
                  <a:cubicBezTo>
                    <a:pt x="2079" y="3271"/>
                    <a:pt x="2679" y="2673"/>
                    <a:pt x="2679" y="1935"/>
                  </a:cubicBezTo>
                  <a:lnTo>
                    <a:pt x="26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65"/>
            <p:cNvSpPr/>
            <p:nvPr/>
          </p:nvSpPr>
          <p:spPr>
            <a:xfrm>
              <a:off x="6933994" y="1996199"/>
              <a:ext cx="78050" cy="78112"/>
            </a:xfrm>
            <a:custGeom>
              <a:avLst/>
              <a:gdLst/>
              <a:ahLst/>
              <a:cxnLst/>
              <a:rect l="l" t="t" r="r" b="b"/>
              <a:pathLst>
                <a:path w="2495" h="2497" extrusionOk="0">
                  <a:moveTo>
                    <a:pt x="1246" y="1"/>
                  </a:moveTo>
                  <a:cubicBezTo>
                    <a:pt x="558" y="1"/>
                    <a:pt x="0" y="559"/>
                    <a:pt x="0" y="1248"/>
                  </a:cubicBezTo>
                  <a:cubicBezTo>
                    <a:pt x="0" y="1939"/>
                    <a:pt x="557" y="2497"/>
                    <a:pt x="1246" y="2497"/>
                  </a:cubicBezTo>
                  <a:cubicBezTo>
                    <a:pt x="1937" y="2497"/>
                    <a:pt x="2495" y="1938"/>
                    <a:pt x="2495" y="1248"/>
                  </a:cubicBezTo>
                  <a:cubicBezTo>
                    <a:pt x="2495" y="560"/>
                    <a:pt x="1936" y="1"/>
                    <a:pt x="12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5"/>
            <p:cNvSpPr/>
            <p:nvPr/>
          </p:nvSpPr>
          <p:spPr>
            <a:xfrm>
              <a:off x="6959114" y="2100557"/>
              <a:ext cx="27716" cy="30845"/>
            </a:xfrm>
            <a:custGeom>
              <a:avLst/>
              <a:gdLst/>
              <a:ahLst/>
              <a:cxnLst/>
              <a:rect l="l" t="t" r="r" b="b"/>
              <a:pathLst>
                <a:path w="886" h="986" extrusionOk="0">
                  <a:moveTo>
                    <a:pt x="0" y="1"/>
                  </a:moveTo>
                  <a:lnTo>
                    <a:pt x="0" y="986"/>
                  </a:lnTo>
                  <a:cubicBezTo>
                    <a:pt x="143" y="957"/>
                    <a:pt x="289" y="941"/>
                    <a:pt x="439" y="941"/>
                  </a:cubicBezTo>
                  <a:lnTo>
                    <a:pt x="446" y="941"/>
                  </a:lnTo>
                  <a:cubicBezTo>
                    <a:pt x="597" y="941"/>
                    <a:pt x="744" y="957"/>
                    <a:pt x="885" y="986"/>
                  </a:cubicBezTo>
                  <a:lnTo>
                    <a:pt x="885" y="1"/>
                  </a:lnTo>
                  <a:cubicBezTo>
                    <a:pt x="745" y="30"/>
                    <a:pt x="596" y="47"/>
                    <a:pt x="443" y="47"/>
                  </a:cubicBezTo>
                  <a:cubicBezTo>
                    <a:pt x="292" y="47"/>
                    <a:pt x="144" y="30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65"/>
          <p:cNvGrpSpPr/>
          <p:nvPr/>
        </p:nvGrpSpPr>
        <p:grpSpPr>
          <a:xfrm flipH="1">
            <a:off x="1646693" y="1925790"/>
            <a:ext cx="483014" cy="373012"/>
            <a:chOff x="6611284" y="3554849"/>
            <a:chExt cx="418122" cy="322898"/>
          </a:xfrm>
        </p:grpSpPr>
        <p:sp>
          <p:nvSpPr>
            <p:cNvPr id="867" name="Google Shape;867;p65"/>
            <p:cNvSpPr/>
            <p:nvPr/>
          </p:nvSpPr>
          <p:spPr>
            <a:xfrm>
              <a:off x="6611409" y="3618791"/>
              <a:ext cx="417590" cy="195578"/>
            </a:xfrm>
            <a:custGeom>
              <a:avLst/>
              <a:gdLst/>
              <a:ahLst/>
              <a:cxnLst/>
              <a:rect l="l" t="t" r="r" b="b"/>
              <a:pathLst>
                <a:path w="13349" h="6252" extrusionOk="0">
                  <a:moveTo>
                    <a:pt x="6673" y="3112"/>
                  </a:moveTo>
                  <a:cubicBezTo>
                    <a:pt x="6889" y="3112"/>
                    <a:pt x="7064" y="3288"/>
                    <a:pt x="7064" y="3504"/>
                  </a:cubicBezTo>
                  <a:cubicBezTo>
                    <a:pt x="7064" y="3722"/>
                    <a:pt x="6889" y="3897"/>
                    <a:pt x="6673" y="3897"/>
                  </a:cubicBezTo>
                  <a:cubicBezTo>
                    <a:pt x="6455" y="3897"/>
                    <a:pt x="6280" y="3722"/>
                    <a:pt x="6280" y="3504"/>
                  </a:cubicBezTo>
                  <a:cubicBezTo>
                    <a:pt x="6280" y="3288"/>
                    <a:pt x="6455" y="3112"/>
                    <a:pt x="6673" y="3112"/>
                  </a:cubicBezTo>
                  <a:close/>
                  <a:moveTo>
                    <a:pt x="3550" y="1215"/>
                  </a:moveTo>
                  <a:cubicBezTo>
                    <a:pt x="4608" y="1215"/>
                    <a:pt x="5468" y="2074"/>
                    <a:pt x="5468" y="3133"/>
                  </a:cubicBezTo>
                  <a:cubicBezTo>
                    <a:pt x="5468" y="4190"/>
                    <a:pt x="4608" y="5051"/>
                    <a:pt x="3550" y="5051"/>
                  </a:cubicBezTo>
                  <a:cubicBezTo>
                    <a:pt x="2492" y="5051"/>
                    <a:pt x="1632" y="4190"/>
                    <a:pt x="1632" y="3133"/>
                  </a:cubicBezTo>
                  <a:cubicBezTo>
                    <a:pt x="1632" y="2074"/>
                    <a:pt x="2492" y="1215"/>
                    <a:pt x="3550" y="1215"/>
                  </a:cubicBezTo>
                  <a:close/>
                  <a:moveTo>
                    <a:pt x="9832" y="1215"/>
                  </a:moveTo>
                  <a:cubicBezTo>
                    <a:pt x="10890" y="1215"/>
                    <a:pt x="11750" y="2075"/>
                    <a:pt x="11750" y="3133"/>
                  </a:cubicBezTo>
                  <a:cubicBezTo>
                    <a:pt x="11750" y="4190"/>
                    <a:pt x="10890" y="5051"/>
                    <a:pt x="9832" y="5051"/>
                  </a:cubicBezTo>
                  <a:cubicBezTo>
                    <a:pt x="8773" y="5051"/>
                    <a:pt x="7914" y="4190"/>
                    <a:pt x="7914" y="3133"/>
                  </a:cubicBezTo>
                  <a:cubicBezTo>
                    <a:pt x="7914" y="2075"/>
                    <a:pt x="8773" y="1215"/>
                    <a:pt x="9832" y="1215"/>
                  </a:cubicBezTo>
                  <a:close/>
                  <a:moveTo>
                    <a:pt x="842" y="0"/>
                  </a:moveTo>
                  <a:cubicBezTo>
                    <a:pt x="377" y="0"/>
                    <a:pt x="1" y="378"/>
                    <a:pt x="1" y="841"/>
                  </a:cubicBezTo>
                  <a:lnTo>
                    <a:pt x="1" y="5410"/>
                  </a:lnTo>
                  <a:cubicBezTo>
                    <a:pt x="1" y="5874"/>
                    <a:pt x="377" y="6251"/>
                    <a:pt x="842" y="6251"/>
                  </a:cubicBezTo>
                  <a:lnTo>
                    <a:pt x="5695" y="6251"/>
                  </a:lnTo>
                  <a:cubicBezTo>
                    <a:pt x="5755" y="6251"/>
                    <a:pt x="5804" y="6202"/>
                    <a:pt x="5804" y="6143"/>
                  </a:cubicBezTo>
                  <a:cubicBezTo>
                    <a:pt x="5804" y="5662"/>
                    <a:pt x="6192" y="5274"/>
                    <a:pt x="6673" y="5274"/>
                  </a:cubicBezTo>
                  <a:cubicBezTo>
                    <a:pt x="7152" y="5274"/>
                    <a:pt x="7540" y="5662"/>
                    <a:pt x="7540" y="6143"/>
                  </a:cubicBezTo>
                  <a:cubicBezTo>
                    <a:pt x="7540" y="6202"/>
                    <a:pt x="7589" y="6251"/>
                    <a:pt x="7649" y="6251"/>
                  </a:cubicBezTo>
                  <a:lnTo>
                    <a:pt x="12507" y="6251"/>
                  </a:lnTo>
                  <a:cubicBezTo>
                    <a:pt x="12972" y="6251"/>
                    <a:pt x="13348" y="5874"/>
                    <a:pt x="13348" y="5410"/>
                  </a:cubicBezTo>
                  <a:lnTo>
                    <a:pt x="13348" y="841"/>
                  </a:lnTo>
                  <a:cubicBezTo>
                    <a:pt x="13348" y="378"/>
                    <a:pt x="12972" y="0"/>
                    <a:pt x="12507" y="0"/>
                  </a:cubicBezTo>
                  <a:lnTo>
                    <a:pt x="7063" y="0"/>
                  </a:lnTo>
                  <a:lnTo>
                    <a:pt x="7063" y="2179"/>
                  </a:lnTo>
                  <a:cubicBezTo>
                    <a:pt x="7063" y="2395"/>
                    <a:pt x="6887" y="2570"/>
                    <a:pt x="6673" y="2570"/>
                  </a:cubicBezTo>
                  <a:cubicBezTo>
                    <a:pt x="6455" y="2570"/>
                    <a:pt x="6281" y="2394"/>
                    <a:pt x="6281" y="2179"/>
                  </a:cubicBezTo>
                  <a:lnTo>
                    <a:pt x="62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5"/>
            <p:cNvSpPr/>
            <p:nvPr/>
          </p:nvSpPr>
          <p:spPr>
            <a:xfrm>
              <a:off x="6883441" y="3681293"/>
              <a:ext cx="71043" cy="71011"/>
            </a:xfrm>
            <a:custGeom>
              <a:avLst/>
              <a:gdLst/>
              <a:ahLst/>
              <a:cxnLst/>
              <a:rect l="l" t="t" r="r" b="b"/>
              <a:pathLst>
                <a:path w="2271" h="2270" extrusionOk="0">
                  <a:moveTo>
                    <a:pt x="1136" y="0"/>
                  </a:moveTo>
                  <a:cubicBezTo>
                    <a:pt x="510" y="0"/>
                    <a:pt x="0" y="509"/>
                    <a:pt x="0" y="1135"/>
                  </a:cubicBezTo>
                  <a:cubicBezTo>
                    <a:pt x="0" y="1761"/>
                    <a:pt x="510" y="2269"/>
                    <a:pt x="1136" y="2269"/>
                  </a:cubicBezTo>
                  <a:cubicBezTo>
                    <a:pt x="1762" y="2269"/>
                    <a:pt x="2270" y="1761"/>
                    <a:pt x="2270" y="1135"/>
                  </a:cubicBezTo>
                  <a:cubicBezTo>
                    <a:pt x="2270" y="509"/>
                    <a:pt x="1762" y="0"/>
                    <a:pt x="1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5"/>
            <p:cNvSpPr/>
            <p:nvPr/>
          </p:nvSpPr>
          <p:spPr>
            <a:xfrm>
              <a:off x="6686956" y="3681293"/>
              <a:ext cx="71011" cy="71011"/>
            </a:xfrm>
            <a:custGeom>
              <a:avLst/>
              <a:gdLst/>
              <a:ahLst/>
              <a:cxnLst/>
              <a:rect l="l" t="t" r="r" b="b"/>
              <a:pathLst>
                <a:path w="2270" h="2270" extrusionOk="0">
                  <a:moveTo>
                    <a:pt x="1135" y="0"/>
                  </a:moveTo>
                  <a:cubicBezTo>
                    <a:pt x="508" y="0"/>
                    <a:pt x="1" y="508"/>
                    <a:pt x="1" y="1135"/>
                  </a:cubicBezTo>
                  <a:cubicBezTo>
                    <a:pt x="1" y="1762"/>
                    <a:pt x="508" y="2269"/>
                    <a:pt x="1135" y="2269"/>
                  </a:cubicBezTo>
                  <a:cubicBezTo>
                    <a:pt x="1762" y="2269"/>
                    <a:pt x="2270" y="1762"/>
                    <a:pt x="2270" y="1135"/>
                  </a:cubicBezTo>
                  <a:cubicBezTo>
                    <a:pt x="2270" y="508"/>
                    <a:pt x="1762" y="0"/>
                    <a:pt x="11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5"/>
            <p:cNvSpPr/>
            <p:nvPr/>
          </p:nvSpPr>
          <p:spPr>
            <a:xfrm>
              <a:off x="6642410" y="3554849"/>
              <a:ext cx="356245" cy="39447"/>
            </a:xfrm>
            <a:custGeom>
              <a:avLst/>
              <a:gdLst/>
              <a:ahLst/>
              <a:cxnLst/>
              <a:rect l="l" t="t" r="r" b="b"/>
              <a:pathLst>
                <a:path w="11388" h="1261" extrusionOk="0">
                  <a:moveTo>
                    <a:pt x="1840" y="1"/>
                  </a:moveTo>
                  <a:cubicBezTo>
                    <a:pt x="1001" y="1"/>
                    <a:pt x="287" y="524"/>
                    <a:pt x="1" y="1260"/>
                  </a:cubicBezTo>
                  <a:lnTo>
                    <a:pt x="11388" y="1260"/>
                  </a:lnTo>
                  <a:cubicBezTo>
                    <a:pt x="11104" y="524"/>
                    <a:pt x="10388" y="1"/>
                    <a:pt x="95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5"/>
            <p:cNvSpPr/>
            <p:nvPr/>
          </p:nvSpPr>
          <p:spPr>
            <a:xfrm>
              <a:off x="6834985" y="3831230"/>
              <a:ext cx="194421" cy="46517"/>
            </a:xfrm>
            <a:custGeom>
              <a:avLst/>
              <a:gdLst/>
              <a:ahLst/>
              <a:cxnLst/>
              <a:rect l="l" t="t" r="r" b="b"/>
              <a:pathLst>
                <a:path w="6215" h="1487" extrusionOk="0">
                  <a:moveTo>
                    <a:pt x="6215" y="1"/>
                  </a:moveTo>
                  <a:cubicBezTo>
                    <a:pt x="5965" y="154"/>
                    <a:pt x="5673" y="244"/>
                    <a:pt x="5360" y="244"/>
                  </a:cubicBezTo>
                  <a:lnTo>
                    <a:pt x="502" y="244"/>
                  </a:lnTo>
                  <a:cubicBezTo>
                    <a:pt x="316" y="244"/>
                    <a:pt x="144" y="188"/>
                    <a:pt x="0" y="90"/>
                  </a:cubicBezTo>
                  <a:lnTo>
                    <a:pt x="0" y="985"/>
                  </a:lnTo>
                  <a:cubicBezTo>
                    <a:pt x="0" y="1261"/>
                    <a:pt x="225" y="1486"/>
                    <a:pt x="502" y="1486"/>
                  </a:cubicBezTo>
                  <a:lnTo>
                    <a:pt x="4983" y="1486"/>
                  </a:lnTo>
                  <a:cubicBezTo>
                    <a:pt x="5662" y="1486"/>
                    <a:pt x="6215" y="933"/>
                    <a:pt x="6215" y="254"/>
                  </a:cubicBezTo>
                  <a:lnTo>
                    <a:pt x="621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5"/>
            <p:cNvSpPr/>
            <p:nvPr/>
          </p:nvSpPr>
          <p:spPr>
            <a:xfrm>
              <a:off x="6611284" y="3831387"/>
              <a:ext cx="193983" cy="46329"/>
            </a:xfrm>
            <a:custGeom>
              <a:avLst/>
              <a:gdLst/>
              <a:ahLst/>
              <a:cxnLst/>
              <a:rect l="l" t="t" r="r" b="b"/>
              <a:pathLst>
                <a:path w="6201" h="1481" extrusionOk="0">
                  <a:moveTo>
                    <a:pt x="1" y="1"/>
                  </a:moveTo>
                  <a:lnTo>
                    <a:pt x="1" y="247"/>
                  </a:lnTo>
                  <a:cubicBezTo>
                    <a:pt x="1" y="927"/>
                    <a:pt x="554" y="1480"/>
                    <a:pt x="1233" y="1480"/>
                  </a:cubicBezTo>
                  <a:lnTo>
                    <a:pt x="5699" y="1480"/>
                  </a:lnTo>
                  <a:cubicBezTo>
                    <a:pt x="5975" y="1480"/>
                    <a:pt x="6201" y="1256"/>
                    <a:pt x="6201" y="979"/>
                  </a:cubicBezTo>
                  <a:lnTo>
                    <a:pt x="6201" y="83"/>
                  </a:lnTo>
                  <a:cubicBezTo>
                    <a:pt x="6057" y="181"/>
                    <a:pt x="5885" y="239"/>
                    <a:pt x="5699" y="239"/>
                  </a:cubicBezTo>
                  <a:lnTo>
                    <a:pt x="846" y="239"/>
                  </a:lnTo>
                  <a:cubicBezTo>
                    <a:pt x="537" y="239"/>
                    <a:pt x="247" y="15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6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gafas</a:t>
            </a:r>
            <a:endParaRPr dirty="0"/>
          </a:p>
        </p:txBody>
      </p:sp>
      <p:pic>
        <p:nvPicPr>
          <p:cNvPr id="901" name="Google Shape;901;p66"/>
          <p:cNvPicPr preferRelativeResize="0"/>
          <p:nvPr/>
        </p:nvPicPr>
        <p:blipFill rotWithShape="1">
          <a:blip r:embed="rId3">
            <a:alphaModFix/>
          </a:blip>
          <a:srcRect l="35450" t="16457" r="6375"/>
          <a:stretch/>
        </p:blipFill>
        <p:spPr>
          <a:xfrm>
            <a:off x="2838400" y="1807900"/>
            <a:ext cx="3467203" cy="2800601"/>
          </a:xfrm>
          <a:prstGeom prst="rect">
            <a:avLst/>
          </a:prstGeom>
          <a:noFill/>
          <a:ln>
            <a:noFill/>
          </a:ln>
        </p:spPr>
      </p:pic>
      <p:sp>
        <p:nvSpPr>
          <p:cNvPr id="902" name="Google Shape;902;p66"/>
          <p:cNvSpPr txBox="1">
            <a:spLocks noGrp="1"/>
          </p:cNvSpPr>
          <p:nvPr>
            <p:ph type="title" idx="4294967295"/>
          </p:nvPr>
        </p:nvSpPr>
        <p:spPr>
          <a:xfrm>
            <a:off x="717550" y="1410625"/>
            <a:ext cx="1924500" cy="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PC VR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03" name="Google Shape;903;p66"/>
          <p:cNvSpPr txBox="1">
            <a:spLocks noGrp="1"/>
          </p:cNvSpPr>
          <p:nvPr>
            <p:ph type="subTitle" idx="4294967295"/>
          </p:nvPr>
        </p:nvSpPr>
        <p:spPr>
          <a:xfrm>
            <a:off x="717550" y="1832900"/>
            <a:ext cx="19245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Requiere un PC para funcionar</a:t>
            </a:r>
            <a:endParaRPr dirty="0"/>
          </a:p>
        </p:txBody>
      </p:sp>
      <p:sp>
        <p:nvSpPr>
          <p:cNvPr id="904" name="Google Shape;904;p66"/>
          <p:cNvSpPr txBox="1">
            <a:spLocks noGrp="1"/>
          </p:cNvSpPr>
          <p:nvPr>
            <p:ph type="title" idx="4294967295"/>
          </p:nvPr>
        </p:nvSpPr>
        <p:spPr>
          <a:xfrm>
            <a:off x="6416934" y="1410625"/>
            <a:ext cx="2009400" cy="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Mobil VR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05" name="Google Shape;905;p66"/>
          <p:cNvSpPr txBox="1">
            <a:spLocks noGrp="1"/>
          </p:cNvSpPr>
          <p:nvPr>
            <p:ph type="subTitle" idx="4294967295"/>
          </p:nvPr>
        </p:nvSpPr>
        <p:spPr>
          <a:xfrm>
            <a:off x="6416926" y="1832900"/>
            <a:ext cx="2009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Convierten el móvil en gafas VR</a:t>
            </a:r>
            <a:endParaRPr dirty="0"/>
          </a:p>
        </p:txBody>
      </p:sp>
      <p:sp>
        <p:nvSpPr>
          <p:cNvPr id="906" name="Google Shape;906;p66"/>
          <p:cNvSpPr txBox="1">
            <a:spLocks noGrp="1"/>
          </p:cNvSpPr>
          <p:nvPr>
            <p:ph type="title" idx="4294967295"/>
          </p:nvPr>
        </p:nvSpPr>
        <p:spPr>
          <a:xfrm>
            <a:off x="721909" y="2461697"/>
            <a:ext cx="1924500" cy="4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Consolas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07" name="Google Shape;907;p66"/>
          <p:cNvSpPr txBox="1">
            <a:spLocks noGrp="1"/>
          </p:cNvSpPr>
          <p:nvPr>
            <p:ph type="subTitle" idx="4294967295"/>
          </p:nvPr>
        </p:nvSpPr>
        <p:spPr>
          <a:xfrm>
            <a:off x="721909" y="2882500"/>
            <a:ext cx="2070986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Requiere una consola para funcionar</a:t>
            </a:r>
            <a:endParaRPr dirty="0"/>
          </a:p>
        </p:txBody>
      </p:sp>
      <p:sp>
        <p:nvSpPr>
          <p:cNvPr id="908" name="Google Shape;908;p66"/>
          <p:cNvSpPr txBox="1">
            <a:spLocks noGrp="1"/>
          </p:cNvSpPr>
          <p:nvPr>
            <p:ph type="title" idx="4294967295"/>
          </p:nvPr>
        </p:nvSpPr>
        <p:spPr>
          <a:xfrm>
            <a:off x="5626100" y="2461697"/>
            <a:ext cx="2800235" cy="4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Independientes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09" name="Google Shape;909;p66"/>
          <p:cNvSpPr txBox="1">
            <a:spLocks noGrp="1"/>
          </p:cNvSpPr>
          <p:nvPr>
            <p:ph type="subTitle" idx="4294967295"/>
          </p:nvPr>
        </p:nvSpPr>
        <p:spPr>
          <a:xfrm>
            <a:off x="6146800" y="2882500"/>
            <a:ext cx="2279526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No requiren nadas, tienen su propio software</a:t>
            </a:r>
            <a:endParaRPr dirty="0"/>
          </a:p>
        </p:txBody>
      </p:sp>
      <p:cxnSp>
        <p:nvCxnSpPr>
          <p:cNvPr id="910" name="Google Shape;910;p66"/>
          <p:cNvCxnSpPr>
            <a:stCxn id="906" idx="3"/>
          </p:cNvCxnSpPr>
          <p:nvPr/>
        </p:nvCxnSpPr>
        <p:spPr>
          <a:xfrm rot="10800000" flipH="1">
            <a:off x="2646409" y="2492447"/>
            <a:ext cx="1758300" cy="179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1" name="Google Shape;911;p66"/>
          <p:cNvCxnSpPr>
            <a:stCxn id="902" idx="3"/>
          </p:cNvCxnSpPr>
          <p:nvPr/>
        </p:nvCxnSpPr>
        <p:spPr>
          <a:xfrm>
            <a:off x="2642050" y="1621825"/>
            <a:ext cx="1549800" cy="5625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2" name="Google Shape;912;p66"/>
          <p:cNvCxnSpPr>
            <a:stCxn id="904" idx="1"/>
          </p:cNvCxnSpPr>
          <p:nvPr/>
        </p:nvCxnSpPr>
        <p:spPr>
          <a:xfrm flipH="1">
            <a:off x="5016534" y="1621825"/>
            <a:ext cx="1400400" cy="453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3" name="Google Shape;913;p66"/>
          <p:cNvCxnSpPr>
            <a:cxnSpLocks/>
            <a:stCxn id="908" idx="1"/>
          </p:cNvCxnSpPr>
          <p:nvPr/>
        </p:nvCxnSpPr>
        <p:spPr>
          <a:xfrm rot="10800000">
            <a:off x="5297638" y="2401847"/>
            <a:ext cx="328463" cy="2703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14" name="Google Shape;914;p66"/>
          <p:cNvPicPr preferRelativeResize="0"/>
          <p:nvPr/>
        </p:nvPicPr>
        <p:blipFill rotWithShape="1">
          <a:blip r:embed="rId4">
            <a:alphaModFix/>
          </a:blip>
          <a:srcRect l="38089" r="8103" b="23826"/>
          <a:stretch/>
        </p:blipFill>
        <p:spPr>
          <a:xfrm rot="-7727412" flipH="1">
            <a:off x="3272003" y="3568895"/>
            <a:ext cx="4516421" cy="391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6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controladores</a:t>
            </a:r>
            <a:endParaRPr dirty="0"/>
          </a:p>
        </p:txBody>
      </p:sp>
      <p:sp>
        <p:nvSpPr>
          <p:cNvPr id="902" name="Google Shape;902;p66"/>
          <p:cNvSpPr txBox="1">
            <a:spLocks noGrp="1"/>
          </p:cNvSpPr>
          <p:nvPr>
            <p:ph type="title" idx="4294967295"/>
          </p:nvPr>
        </p:nvSpPr>
        <p:spPr>
          <a:xfrm>
            <a:off x="717550" y="1410625"/>
            <a:ext cx="1924500" cy="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Touch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03" name="Google Shape;903;p66"/>
          <p:cNvSpPr txBox="1">
            <a:spLocks noGrp="1"/>
          </p:cNvSpPr>
          <p:nvPr>
            <p:ph type="subTitle" idx="4294967295"/>
          </p:nvPr>
        </p:nvSpPr>
        <p:spPr>
          <a:xfrm>
            <a:off x="717550" y="1832900"/>
            <a:ext cx="19245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La mas comun usado en equipos Meta</a:t>
            </a:r>
            <a:endParaRPr dirty="0"/>
          </a:p>
        </p:txBody>
      </p:sp>
      <p:sp>
        <p:nvSpPr>
          <p:cNvPr id="904" name="Google Shape;904;p66"/>
          <p:cNvSpPr txBox="1">
            <a:spLocks noGrp="1"/>
          </p:cNvSpPr>
          <p:nvPr>
            <p:ph type="title" idx="4294967295"/>
          </p:nvPr>
        </p:nvSpPr>
        <p:spPr>
          <a:xfrm>
            <a:off x="6416934" y="1410625"/>
            <a:ext cx="2009400" cy="4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Manos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05" name="Google Shape;905;p66"/>
          <p:cNvSpPr txBox="1">
            <a:spLocks noGrp="1"/>
          </p:cNvSpPr>
          <p:nvPr>
            <p:ph type="subTitle" idx="4294967295"/>
          </p:nvPr>
        </p:nvSpPr>
        <p:spPr>
          <a:xfrm>
            <a:off x="6416926" y="1832900"/>
            <a:ext cx="20094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No requiere mano ya que puede localizar las manos</a:t>
            </a:r>
            <a:endParaRPr dirty="0"/>
          </a:p>
        </p:txBody>
      </p:sp>
      <p:sp>
        <p:nvSpPr>
          <p:cNvPr id="906" name="Google Shape;906;p66"/>
          <p:cNvSpPr txBox="1">
            <a:spLocks noGrp="1"/>
          </p:cNvSpPr>
          <p:nvPr>
            <p:ph type="title" idx="4294967295"/>
          </p:nvPr>
        </p:nvSpPr>
        <p:spPr>
          <a:xfrm>
            <a:off x="721909" y="2461697"/>
            <a:ext cx="1924500" cy="4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Index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07" name="Google Shape;907;p66"/>
          <p:cNvSpPr txBox="1">
            <a:spLocks noGrp="1"/>
          </p:cNvSpPr>
          <p:nvPr>
            <p:ph type="subTitle" idx="4294967295"/>
          </p:nvPr>
        </p:nvSpPr>
        <p:spPr>
          <a:xfrm>
            <a:off x="721909" y="2882500"/>
            <a:ext cx="2070986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Usado en PC VR como valve o HTC</a:t>
            </a:r>
            <a:endParaRPr dirty="0"/>
          </a:p>
        </p:txBody>
      </p:sp>
      <p:sp>
        <p:nvSpPr>
          <p:cNvPr id="908" name="Google Shape;908;p66"/>
          <p:cNvSpPr txBox="1">
            <a:spLocks noGrp="1"/>
          </p:cNvSpPr>
          <p:nvPr>
            <p:ph type="title" idx="4294967295"/>
          </p:nvPr>
        </p:nvSpPr>
        <p:spPr>
          <a:xfrm>
            <a:off x="5207000" y="2461697"/>
            <a:ext cx="3219335" cy="4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Playstation move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09" name="Google Shape;909;p66"/>
          <p:cNvSpPr txBox="1">
            <a:spLocks noGrp="1"/>
          </p:cNvSpPr>
          <p:nvPr>
            <p:ph type="subTitle" idx="4294967295"/>
          </p:nvPr>
        </p:nvSpPr>
        <p:spPr>
          <a:xfrm>
            <a:off x="6146800" y="2882500"/>
            <a:ext cx="2279526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Solamente se encuentra en las de Playstation</a:t>
            </a:r>
            <a:endParaRPr dirty="0"/>
          </a:p>
        </p:txBody>
      </p:sp>
      <p:cxnSp>
        <p:nvCxnSpPr>
          <p:cNvPr id="910" name="Google Shape;910;p66"/>
          <p:cNvCxnSpPr>
            <a:stCxn id="906" idx="3"/>
          </p:cNvCxnSpPr>
          <p:nvPr/>
        </p:nvCxnSpPr>
        <p:spPr>
          <a:xfrm rot="10800000" flipH="1">
            <a:off x="2646409" y="2492447"/>
            <a:ext cx="1758300" cy="179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1" name="Google Shape;911;p66"/>
          <p:cNvCxnSpPr>
            <a:stCxn id="902" idx="3"/>
          </p:cNvCxnSpPr>
          <p:nvPr/>
        </p:nvCxnSpPr>
        <p:spPr>
          <a:xfrm>
            <a:off x="2642050" y="1621825"/>
            <a:ext cx="1549800" cy="5625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2" name="Google Shape;912;p66"/>
          <p:cNvCxnSpPr>
            <a:stCxn id="904" idx="1"/>
          </p:cNvCxnSpPr>
          <p:nvPr/>
        </p:nvCxnSpPr>
        <p:spPr>
          <a:xfrm flipH="1">
            <a:off x="5016534" y="1621825"/>
            <a:ext cx="1400400" cy="453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3" name="Google Shape;913;p66"/>
          <p:cNvCxnSpPr>
            <a:cxnSpLocks/>
            <a:stCxn id="908" idx="1"/>
          </p:cNvCxnSpPr>
          <p:nvPr/>
        </p:nvCxnSpPr>
        <p:spPr>
          <a:xfrm rot="10800000" flipH="1">
            <a:off x="5206999" y="2401847"/>
            <a:ext cx="90637" cy="270300"/>
          </a:xfrm>
          <a:prstGeom prst="bentConnector4">
            <a:avLst>
              <a:gd name="adj1" fmla="val -252215"/>
              <a:gd name="adj2" fmla="val 88929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14" name="Google Shape;914;p66"/>
          <p:cNvPicPr preferRelativeResize="0"/>
          <p:nvPr/>
        </p:nvPicPr>
        <p:blipFill rotWithShape="1">
          <a:blip r:embed="rId3">
            <a:alphaModFix/>
          </a:blip>
          <a:srcRect l="38089" r="8103" b="23826"/>
          <a:stretch/>
        </p:blipFill>
        <p:spPr>
          <a:xfrm rot="-7727412" flipH="1">
            <a:off x="3272003" y="3568895"/>
            <a:ext cx="4516421" cy="391795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oogle Shape;857;p65">
            <a:extLst>
              <a:ext uri="{FF2B5EF4-FFF2-40B4-BE49-F238E27FC236}">
                <a16:creationId xmlns:a16="http://schemas.microsoft.com/office/drawing/2014/main" id="{3ABDB903-6719-0DFA-79E9-F952FB415BB4}"/>
              </a:ext>
            </a:extLst>
          </p:cNvPr>
          <p:cNvGrpSpPr/>
          <p:nvPr/>
        </p:nvGrpSpPr>
        <p:grpSpPr>
          <a:xfrm>
            <a:off x="4166561" y="1655705"/>
            <a:ext cx="918217" cy="1127173"/>
            <a:chOff x="6755684" y="1996199"/>
            <a:chExt cx="259301" cy="418122"/>
          </a:xfrm>
        </p:grpSpPr>
        <p:sp>
          <p:nvSpPr>
            <p:cNvPr id="10" name="Google Shape;858;p65">
              <a:extLst>
                <a:ext uri="{FF2B5EF4-FFF2-40B4-BE49-F238E27FC236}">
                  <a16:creationId xmlns:a16="http://schemas.microsoft.com/office/drawing/2014/main" id="{09D9214D-9A1F-BD64-AB2B-CD98386613A4}"/>
                </a:ext>
              </a:extLst>
            </p:cNvPr>
            <p:cNvSpPr/>
            <p:nvPr/>
          </p:nvSpPr>
          <p:spPr>
            <a:xfrm>
              <a:off x="6755715" y="2311933"/>
              <a:ext cx="83900" cy="102388"/>
            </a:xfrm>
            <a:custGeom>
              <a:avLst/>
              <a:gdLst/>
              <a:ahLst/>
              <a:cxnLst/>
              <a:rect l="l" t="t" r="r" b="b"/>
              <a:pathLst>
                <a:path w="2682" h="3273" extrusionOk="0">
                  <a:moveTo>
                    <a:pt x="1" y="1"/>
                  </a:moveTo>
                  <a:lnTo>
                    <a:pt x="1" y="1937"/>
                  </a:lnTo>
                  <a:cubicBezTo>
                    <a:pt x="1" y="2674"/>
                    <a:pt x="600" y="3273"/>
                    <a:pt x="1336" y="3273"/>
                  </a:cubicBezTo>
                  <a:lnTo>
                    <a:pt x="1345" y="3273"/>
                  </a:lnTo>
                  <a:cubicBezTo>
                    <a:pt x="2081" y="3273"/>
                    <a:pt x="2681" y="2674"/>
                    <a:pt x="2681" y="193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59;p65">
              <a:extLst>
                <a:ext uri="{FF2B5EF4-FFF2-40B4-BE49-F238E27FC236}">
                  <a16:creationId xmlns:a16="http://schemas.microsoft.com/office/drawing/2014/main" id="{3D2653B7-EED5-E866-F590-67294496699C}"/>
                </a:ext>
              </a:extLst>
            </p:cNvPr>
            <p:cNvSpPr/>
            <p:nvPr/>
          </p:nvSpPr>
          <p:spPr>
            <a:xfrm>
              <a:off x="6755684" y="2157835"/>
              <a:ext cx="83931" cy="126350"/>
            </a:xfrm>
            <a:custGeom>
              <a:avLst/>
              <a:gdLst/>
              <a:ahLst/>
              <a:cxnLst/>
              <a:rect l="l" t="t" r="r" b="b"/>
              <a:pathLst>
                <a:path w="2683" h="4039" extrusionOk="0">
                  <a:moveTo>
                    <a:pt x="1342" y="1007"/>
                  </a:moveTo>
                  <a:cubicBezTo>
                    <a:pt x="1589" y="1007"/>
                    <a:pt x="1787" y="1206"/>
                    <a:pt x="1787" y="1452"/>
                  </a:cubicBezTo>
                  <a:cubicBezTo>
                    <a:pt x="1787" y="1697"/>
                    <a:pt x="1587" y="1896"/>
                    <a:pt x="1342" y="1896"/>
                  </a:cubicBezTo>
                  <a:cubicBezTo>
                    <a:pt x="1097" y="1896"/>
                    <a:pt x="897" y="1697"/>
                    <a:pt x="897" y="1452"/>
                  </a:cubicBezTo>
                  <a:cubicBezTo>
                    <a:pt x="897" y="1207"/>
                    <a:pt x="1095" y="1007"/>
                    <a:pt x="1342" y="1007"/>
                  </a:cubicBezTo>
                  <a:close/>
                  <a:moveTo>
                    <a:pt x="1336" y="1"/>
                  </a:moveTo>
                  <a:cubicBezTo>
                    <a:pt x="601" y="1"/>
                    <a:pt x="1" y="599"/>
                    <a:pt x="1" y="1336"/>
                  </a:cubicBezTo>
                  <a:lnTo>
                    <a:pt x="1" y="4038"/>
                  </a:lnTo>
                  <a:lnTo>
                    <a:pt x="2680" y="4038"/>
                  </a:lnTo>
                  <a:lnTo>
                    <a:pt x="2680" y="1336"/>
                  </a:lnTo>
                  <a:lnTo>
                    <a:pt x="2682" y="1336"/>
                  </a:lnTo>
                  <a:cubicBezTo>
                    <a:pt x="2682" y="601"/>
                    <a:pt x="2083" y="1"/>
                    <a:pt x="13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60;p65">
              <a:extLst>
                <a:ext uri="{FF2B5EF4-FFF2-40B4-BE49-F238E27FC236}">
                  <a16:creationId xmlns:a16="http://schemas.microsoft.com/office/drawing/2014/main" id="{DB92B68F-58B7-6B10-3BC4-55C202D2D506}"/>
                </a:ext>
              </a:extLst>
            </p:cNvPr>
            <p:cNvSpPr/>
            <p:nvPr/>
          </p:nvSpPr>
          <p:spPr>
            <a:xfrm>
              <a:off x="6758624" y="1996261"/>
              <a:ext cx="78081" cy="78112"/>
            </a:xfrm>
            <a:custGeom>
              <a:avLst/>
              <a:gdLst/>
              <a:ahLst/>
              <a:cxnLst/>
              <a:rect l="l" t="t" r="r" b="b"/>
              <a:pathLst>
                <a:path w="2496" h="2497" extrusionOk="0">
                  <a:moveTo>
                    <a:pt x="1252" y="1"/>
                  </a:moveTo>
                  <a:cubicBezTo>
                    <a:pt x="1251" y="1"/>
                    <a:pt x="1250" y="1"/>
                    <a:pt x="1248" y="1"/>
                  </a:cubicBezTo>
                  <a:cubicBezTo>
                    <a:pt x="559" y="1"/>
                    <a:pt x="0" y="558"/>
                    <a:pt x="0" y="1248"/>
                  </a:cubicBezTo>
                  <a:cubicBezTo>
                    <a:pt x="0" y="1938"/>
                    <a:pt x="558" y="2497"/>
                    <a:pt x="1248" y="2497"/>
                  </a:cubicBezTo>
                  <a:cubicBezTo>
                    <a:pt x="1937" y="2497"/>
                    <a:pt x="2496" y="1938"/>
                    <a:pt x="2496" y="1248"/>
                  </a:cubicBezTo>
                  <a:cubicBezTo>
                    <a:pt x="2496" y="559"/>
                    <a:pt x="1939" y="1"/>
                    <a:pt x="1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61;p65">
              <a:extLst>
                <a:ext uri="{FF2B5EF4-FFF2-40B4-BE49-F238E27FC236}">
                  <a16:creationId xmlns:a16="http://schemas.microsoft.com/office/drawing/2014/main" id="{C69D3CF6-8C67-ADE2-3E45-DA779CB80694}"/>
                </a:ext>
              </a:extLst>
            </p:cNvPr>
            <p:cNvSpPr/>
            <p:nvPr/>
          </p:nvSpPr>
          <p:spPr>
            <a:xfrm>
              <a:off x="6783775" y="2100620"/>
              <a:ext cx="27748" cy="30876"/>
            </a:xfrm>
            <a:custGeom>
              <a:avLst/>
              <a:gdLst/>
              <a:ahLst/>
              <a:cxnLst/>
              <a:rect l="l" t="t" r="r" b="b"/>
              <a:pathLst>
                <a:path w="887" h="987" extrusionOk="0">
                  <a:moveTo>
                    <a:pt x="0" y="1"/>
                  </a:moveTo>
                  <a:lnTo>
                    <a:pt x="0" y="987"/>
                  </a:lnTo>
                  <a:cubicBezTo>
                    <a:pt x="143" y="959"/>
                    <a:pt x="289" y="944"/>
                    <a:pt x="439" y="944"/>
                  </a:cubicBezTo>
                  <a:lnTo>
                    <a:pt x="448" y="944"/>
                  </a:lnTo>
                  <a:cubicBezTo>
                    <a:pt x="598" y="944"/>
                    <a:pt x="745" y="959"/>
                    <a:pt x="887" y="987"/>
                  </a:cubicBezTo>
                  <a:lnTo>
                    <a:pt x="887" y="1"/>
                  </a:lnTo>
                  <a:cubicBezTo>
                    <a:pt x="744" y="31"/>
                    <a:pt x="595" y="47"/>
                    <a:pt x="444" y="47"/>
                  </a:cubicBezTo>
                  <a:cubicBezTo>
                    <a:pt x="292" y="47"/>
                    <a:pt x="144" y="3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2;p65">
              <a:extLst>
                <a:ext uri="{FF2B5EF4-FFF2-40B4-BE49-F238E27FC236}">
                  <a16:creationId xmlns:a16="http://schemas.microsoft.com/office/drawing/2014/main" id="{37345C71-DE54-F346-3D4D-1BA9E8FDB19A}"/>
                </a:ext>
              </a:extLst>
            </p:cNvPr>
            <p:cNvSpPr/>
            <p:nvPr/>
          </p:nvSpPr>
          <p:spPr>
            <a:xfrm>
              <a:off x="6931085" y="2157710"/>
              <a:ext cx="83868" cy="126287"/>
            </a:xfrm>
            <a:custGeom>
              <a:avLst/>
              <a:gdLst/>
              <a:ahLst/>
              <a:cxnLst/>
              <a:rect l="l" t="t" r="r" b="b"/>
              <a:pathLst>
                <a:path w="2681" h="4037" extrusionOk="0">
                  <a:moveTo>
                    <a:pt x="1339" y="1007"/>
                  </a:moveTo>
                  <a:cubicBezTo>
                    <a:pt x="1586" y="1007"/>
                    <a:pt x="1785" y="1206"/>
                    <a:pt x="1785" y="1451"/>
                  </a:cubicBezTo>
                  <a:cubicBezTo>
                    <a:pt x="1785" y="1695"/>
                    <a:pt x="1586" y="1895"/>
                    <a:pt x="1339" y="1895"/>
                  </a:cubicBezTo>
                  <a:cubicBezTo>
                    <a:pt x="1095" y="1895"/>
                    <a:pt x="895" y="1697"/>
                    <a:pt x="895" y="1451"/>
                  </a:cubicBezTo>
                  <a:cubicBezTo>
                    <a:pt x="895" y="1206"/>
                    <a:pt x="1093" y="1007"/>
                    <a:pt x="1339" y="1007"/>
                  </a:cubicBezTo>
                  <a:close/>
                  <a:moveTo>
                    <a:pt x="1337" y="1"/>
                  </a:moveTo>
                  <a:cubicBezTo>
                    <a:pt x="601" y="1"/>
                    <a:pt x="1" y="599"/>
                    <a:pt x="1" y="1336"/>
                  </a:cubicBezTo>
                  <a:lnTo>
                    <a:pt x="1" y="4036"/>
                  </a:lnTo>
                  <a:lnTo>
                    <a:pt x="2678" y="4036"/>
                  </a:lnTo>
                  <a:lnTo>
                    <a:pt x="2678" y="1336"/>
                  </a:lnTo>
                  <a:lnTo>
                    <a:pt x="2680" y="1336"/>
                  </a:lnTo>
                  <a:cubicBezTo>
                    <a:pt x="2680" y="601"/>
                    <a:pt x="2081" y="1"/>
                    <a:pt x="1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63;p65">
              <a:extLst>
                <a:ext uri="{FF2B5EF4-FFF2-40B4-BE49-F238E27FC236}">
                  <a16:creationId xmlns:a16="http://schemas.microsoft.com/office/drawing/2014/main" id="{46F1149E-AFCB-9A61-ACB3-5B3D976C0EE3}"/>
                </a:ext>
              </a:extLst>
            </p:cNvPr>
            <p:cNvSpPr/>
            <p:nvPr/>
          </p:nvSpPr>
          <p:spPr>
            <a:xfrm>
              <a:off x="6931147" y="2311714"/>
              <a:ext cx="83837" cy="102325"/>
            </a:xfrm>
            <a:custGeom>
              <a:avLst/>
              <a:gdLst/>
              <a:ahLst/>
              <a:cxnLst/>
              <a:rect l="l" t="t" r="r" b="b"/>
              <a:pathLst>
                <a:path w="2680" h="3271" extrusionOk="0">
                  <a:moveTo>
                    <a:pt x="1" y="0"/>
                  </a:moveTo>
                  <a:lnTo>
                    <a:pt x="1" y="1935"/>
                  </a:lnTo>
                  <a:cubicBezTo>
                    <a:pt x="1" y="2671"/>
                    <a:pt x="599" y="3271"/>
                    <a:pt x="1336" y="3271"/>
                  </a:cubicBezTo>
                  <a:lnTo>
                    <a:pt x="1342" y="3271"/>
                  </a:lnTo>
                  <a:cubicBezTo>
                    <a:pt x="2079" y="3271"/>
                    <a:pt x="2679" y="2673"/>
                    <a:pt x="2679" y="1935"/>
                  </a:cubicBezTo>
                  <a:lnTo>
                    <a:pt x="26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64;p65">
              <a:extLst>
                <a:ext uri="{FF2B5EF4-FFF2-40B4-BE49-F238E27FC236}">
                  <a16:creationId xmlns:a16="http://schemas.microsoft.com/office/drawing/2014/main" id="{93C26945-143B-0337-162F-5EBD1969AFF1}"/>
                </a:ext>
              </a:extLst>
            </p:cNvPr>
            <p:cNvSpPr/>
            <p:nvPr/>
          </p:nvSpPr>
          <p:spPr>
            <a:xfrm>
              <a:off x="6933994" y="1996199"/>
              <a:ext cx="78050" cy="78112"/>
            </a:xfrm>
            <a:custGeom>
              <a:avLst/>
              <a:gdLst/>
              <a:ahLst/>
              <a:cxnLst/>
              <a:rect l="l" t="t" r="r" b="b"/>
              <a:pathLst>
                <a:path w="2495" h="2497" extrusionOk="0">
                  <a:moveTo>
                    <a:pt x="1246" y="1"/>
                  </a:moveTo>
                  <a:cubicBezTo>
                    <a:pt x="558" y="1"/>
                    <a:pt x="0" y="559"/>
                    <a:pt x="0" y="1248"/>
                  </a:cubicBezTo>
                  <a:cubicBezTo>
                    <a:pt x="0" y="1939"/>
                    <a:pt x="557" y="2497"/>
                    <a:pt x="1246" y="2497"/>
                  </a:cubicBezTo>
                  <a:cubicBezTo>
                    <a:pt x="1937" y="2497"/>
                    <a:pt x="2495" y="1938"/>
                    <a:pt x="2495" y="1248"/>
                  </a:cubicBezTo>
                  <a:cubicBezTo>
                    <a:pt x="2495" y="560"/>
                    <a:pt x="1936" y="1"/>
                    <a:pt x="12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65;p65">
              <a:extLst>
                <a:ext uri="{FF2B5EF4-FFF2-40B4-BE49-F238E27FC236}">
                  <a16:creationId xmlns:a16="http://schemas.microsoft.com/office/drawing/2014/main" id="{341097E2-0B93-2748-6A9E-3DE495CD3716}"/>
                </a:ext>
              </a:extLst>
            </p:cNvPr>
            <p:cNvSpPr/>
            <p:nvPr/>
          </p:nvSpPr>
          <p:spPr>
            <a:xfrm>
              <a:off x="6959114" y="2100557"/>
              <a:ext cx="27716" cy="30845"/>
            </a:xfrm>
            <a:custGeom>
              <a:avLst/>
              <a:gdLst/>
              <a:ahLst/>
              <a:cxnLst/>
              <a:rect l="l" t="t" r="r" b="b"/>
              <a:pathLst>
                <a:path w="886" h="986" extrusionOk="0">
                  <a:moveTo>
                    <a:pt x="0" y="1"/>
                  </a:moveTo>
                  <a:lnTo>
                    <a:pt x="0" y="986"/>
                  </a:lnTo>
                  <a:cubicBezTo>
                    <a:pt x="143" y="957"/>
                    <a:pt x="289" y="941"/>
                    <a:pt x="439" y="941"/>
                  </a:cubicBezTo>
                  <a:lnTo>
                    <a:pt x="446" y="941"/>
                  </a:lnTo>
                  <a:cubicBezTo>
                    <a:pt x="597" y="941"/>
                    <a:pt x="744" y="957"/>
                    <a:pt x="885" y="986"/>
                  </a:cubicBezTo>
                  <a:lnTo>
                    <a:pt x="885" y="1"/>
                  </a:lnTo>
                  <a:cubicBezTo>
                    <a:pt x="745" y="30"/>
                    <a:pt x="596" y="47"/>
                    <a:pt x="443" y="47"/>
                  </a:cubicBezTo>
                  <a:cubicBezTo>
                    <a:pt x="292" y="47"/>
                    <a:pt x="144" y="30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97666624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6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controladores</a:t>
            </a:r>
            <a:endParaRPr dirty="0"/>
          </a:p>
        </p:txBody>
      </p:sp>
      <p:sp>
        <p:nvSpPr>
          <p:cNvPr id="920" name="Google Shape;920;p67"/>
          <p:cNvSpPr txBox="1">
            <a:spLocks noGrp="1"/>
          </p:cNvSpPr>
          <p:nvPr>
            <p:ph type="title" idx="4294967295"/>
          </p:nvPr>
        </p:nvSpPr>
        <p:spPr>
          <a:xfrm>
            <a:off x="6834400" y="1435700"/>
            <a:ext cx="1594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Orbitron SemiBold"/>
                <a:ea typeface="Orbitron SemiBold"/>
                <a:cs typeface="Orbitron SemiBold"/>
                <a:sym typeface="Orbitron SemiBold"/>
              </a:rPr>
              <a:t>Spot</a:t>
            </a:r>
            <a:endParaRPr sz="240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21" name="Google Shape;921;p67"/>
          <p:cNvSpPr txBox="1">
            <a:spLocks noGrp="1"/>
          </p:cNvSpPr>
          <p:nvPr>
            <p:ph type="subTitle" idx="4294967295"/>
          </p:nvPr>
        </p:nvSpPr>
        <p:spPr>
          <a:xfrm>
            <a:off x="6834400" y="1963400"/>
            <a:ext cx="159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Mars is a very cold planet</a:t>
            </a:r>
            <a:endParaRPr/>
          </a:p>
        </p:txBody>
      </p:sp>
      <p:sp>
        <p:nvSpPr>
          <p:cNvPr id="922" name="Google Shape;922;p67"/>
          <p:cNvSpPr txBox="1">
            <a:spLocks noGrp="1"/>
          </p:cNvSpPr>
          <p:nvPr>
            <p:ph type="title" idx="4294967295"/>
          </p:nvPr>
        </p:nvSpPr>
        <p:spPr>
          <a:xfrm>
            <a:off x="715100" y="3153800"/>
            <a:ext cx="1594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Orbitron SemiBold"/>
                <a:ea typeface="Orbitron SemiBold"/>
                <a:cs typeface="Orbitron SemiBold"/>
                <a:sym typeface="Orbitron SemiBold"/>
              </a:rPr>
              <a:t>Device</a:t>
            </a:r>
            <a:endParaRPr sz="240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23" name="Google Shape;923;p67"/>
          <p:cNvSpPr txBox="1">
            <a:spLocks noGrp="1"/>
          </p:cNvSpPr>
          <p:nvPr>
            <p:ph type="subTitle" idx="4294967295"/>
          </p:nvPr>
        </p:nvSpPr>
        <p:spPr>
          <a:xfrm>
            <a:off x="715100" y="3681500"/>
            <a:ext cx="159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924" name="Google Shape;924;p67"/>
          <p:cNvSpPr txBox="1">
            <a:spLocks noGrp="1"/>
          </p:cNvSpPr>
          <p:nvPr>
            <p:ph type="title" idx="4294967295"/>
          </p:nvPr>
        </p:nvSpPr>
        <p:spPr>
          <a:xfrm>
            <a:off x="2754867" y="2581100"/>
            <a:ext cx="1594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Orbitron SemiBold"/>
                <a:ea typeface="Orbitron SemiBold"/>
                <a:cs typeface="Orbitron SemiBold"/>
                <a:sym typeface="Orbitron SemiBold"/>
              </a:rPr>
              <a:t>Glasses</a:t>
            </a:r>
            <a:endParaRPr sz="240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25" name="Google Shape;925;p67"/>
          <p:cNvSpPr txBox="1">
            <a:spLocks noGrp="1"/>
          </p:cNvSpPr>
          <p:nvPr>
            <p:ph type="subTitle" idx="4294967295"/>
          </p:nvPr>
        </p:nvSpPr>
        <p:spPr>
          <a:xfrm>
            <a:off x="2754867" y="3108800"/>
            <a:ext cx="159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Earth is the planet we live on</a:t>
            </a:r>
            <a:endParaRPr/>
          </a:p>
        </p:txBody>
      </p:sp>
      <p:sp>
        <p:nvSpPr>
          <p:cNvPr id="926" name="Google Shape;926;p67"/>
          <p:cNvSpPr txBox="1">
            <a:spLocks noGrp="1"/>
          </p:cNvSpPr>
          <p:nvPr>
            <p:ph type="title" idx="4294967295"/>
          </p:nvPr>
        </p:nvSpPr>
        <p:spPr>
          <a:xfrm>
            <a:off x="4794633" y="2008400"/>
            <a:ext cx="1594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Orbitron SemiBold"/>
                <a:ea typeface="Orbitron SemiBold"/>
                <a:cs typeface="Orbitron SemiBold"/>
                <a:sym typeface="Orbitron SemiBold"/>
              </a:rPr>
              <a:t>Gloves</a:t>
            </a:r>
            <a:endParaRPr sz="240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927" name="Google Shape;927;p67"/>
          <p:cNvSpPr txBox="1">
            <a:spLocks noGrp="1"/>
          </p:cNvSpPr>
          <p:nvPr>
            <p:ph type="subTitle" idx="4294967295"/>
          </p:nvPr>
        </p:nvSpPr>
        <p:spPr>
          <a:xfrm>
            <a:off x="4794633" y="2536100"/>
            <a:ext cx="159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very far from the Sun</a:t>
            </a:r>
            <a:endParaRPr/>
          </a:p>
        </p:txBody>
      </p:sp>
      <p:cxnSp>
        <p:nvCxnSpPr>
          <p:cNvPr id="928" name="Google Shape;928;p67"/>
          <p:cNvCxnSpPr>
            <a:stCxn id="922" idx="3"/>
            <a:endCxn id="924" idx="1"/>
          </p:cNvCxnSpPr>
          <p:nvPr/>
        </p:nvCxnSpPr>
        <p:spPr>
          <a:xfrm rot="10800000" flipH="1">
            <a:off x="2309600" y="2844950"/>
            <a:ext cx="445200" cy="572700"/>
          </a:xfrm>
          <a:prstGeom prst="bentConnector3">
            <a:avLst>
              <a:gd name="adj1" fmla="val 5000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9" name="Google Shape;929;p67"/>
          <p:cNvCxnSpPr>
            <a:stCxn id="924" idx="3"/>
            <a:endCxn id="926" idx="1"/>
          </p:cNvCxnSpPr>
          <p:nvPr/>
        </p:nvCxnSpPr>
        <p:spPr>
          <a:xfrm rot="10800000" flipH="1">
            <a:off x="4349367" y="2272250"/>
            <a:ext cx="445200" cy="572700"/>
          </a:xfrm>
          <a:prstGeom prst="bentConnector3">
            <a:avLst>
              <a:gd name="adj1" fmla="val 5000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0" name="Google Shape;930;p67"/>
          <p:cNvCxnSpPr>
            <a:stCxn id="926" idx="3"/>
            <a:endCxn id="920" idx="1"/>
          </p:cNvCxnSpPr>
          <p:nvPr/>
        </p:nvCxnSpPr>
        <p:spPr>
          <a:xfrm rot="10800000" flipH="1">
            <a:off x="6389133" y="1699550"/>
            <a:ext cx="445200" cy="572700"/>
          </a:xfrm>
          <a:prstGeom prst="bentConnector3">
            <a:avLst>
              <a:gd name="adj1" fmla="val 50007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31" name="Google Shape;931;p67"/>
          <p:cNvGrpSpPr/>
          <p:nvPr/>
        </p:nvGrpSpPr>
        <p:grpSpPr>
          <a:xfrm>
            <a:off x="3310721" y="2237873"/>
            <a:ext cx="483016" cy="343225"/>
            <a:chOff x="2540742" y="2092799"/>
            <a:chExt cx="419248" cy="320771"/>
          </a:xfrm>
        </p:grpSpPr>
        <p:sp>
          <p:nvSpPr>
            <p:cNvPr id="932" name="Google Shape;932;p67"/>
            <p:cNvSpPr/>
            <p:nvPr/>
          </p:nvSpPr>
          <p:spPr>
            <a:xfrm>
              <a:off x="2835236" y="2137377"/>
              <a:ext cx="93222" cy="38227"/>
            </a:xfrm>
            <a:custGeom>
              <a:avLst/>
              <a:gdLst/>
              <a:ahLst/>
              <a:cxnLst/>
              <a:rect l="l" t="t" r="r" b="b"/>
              <a:pathLst>
                <a:path w="2980" h="1222" extrusionOk="0">
                  <a:moveTo>
                    <a:pt x="1491" y="0"/>
                  </a:moveTo>
                  <a:cubicBezTo>
                    <a:pt x="1006" y="0"/>
                    <a:pt x="522" y="184"/>
                    <a:pt x="153" y="553"/>
                  </a:cubicBezTo>
                  <a:cubicBezTo>
                    <a:pt x="0" y="706"/>
                    <a:pt x="0" y="954"/>
                    <a:pt x="153" y="1107"/>
                  </a:cubicBezTo>
                  <a:cubicBezTo>
                    <a:pt x="229" y="1184"/>
                    <a:pt x="330" y="1222"/>
                    <a:pt x="430" y="1222"/>
                  </a:cubicBezTo>
                  <a:cubicBezTo>
                    <a:pt x="530" y="1222"/>
                    <a:pt x="630" y="1184"/>
                    <a:pt x="707" y="1107"/>
                  </a:cubicBezTo>
                  <a:cubicBezTo>
                    <a:pt x="923" y="891"/>
                    <a:pt x="1207" y="783"/>
                    <a:pt x="1491" y="783"/>
                  </a:cubicBezTo>
                  <a:cubicBezTo>
                    <a:pt x="1775" y="783"/>
                    <a:pt x="2059" y="891"/>
                    <a:pt x="2275" y="1107"/>
                  </a:cubicBezTo>
                  <a:cubicBezTo>
                    <a:pt x="2352" y="1184"/>
                    <a:pt x="2452" y="1221"/>
                    <a:pt x="2552" y="1221"/>
                  </a:cubicBezTo>
                  <a:cubicBezTo>
                    <a:pt x="2652" y="1221"/>
                    <a:pt x="2752" y="1183"/>
                    <a:pt x="2829" y="1107"/>
                  </a:cubicBezTo>
                  <a:cubicBezTo>
                    <a:pt x="2980" y="953"/>
                    <a:pt x="2980" y="706"/>
                    <a:pt x="2828" y="553"/>
                  </a:cubicBezTo>
                  <a:cubicBezTo>
                    <a:pt x="2459" y="184"/>
                    <a:pt x="1975" y="0"/>
                    <a:pt x="14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7"/>
            <p:cNvSpPr/>
            <p:nvPr/>
          </p:nvSpPr>
          <p:spPr>
            <a:xfrm>
              <a:off x="2803703" y="2092799"/>
              <a:ext cx="156287" cy="51272"/>
            </a:xfrm>
            <a:custGeom>
              <a:avLst/>
              <a:gdLst/>
              <a:ahLst/>
              <a:cxnLst/>
              <a:rect l="l" t="t" r="r" b="b"/>
              <a:pathLst>
                <a:path w="4996" h="1639" extrusionOk="0">
                  <a:moveTo>
                    <a:pt x="2498" y="1"/>
                  </a:moveTo>
                  <a:cubicBezTo>
                    <a:pt x="1649" y="1"/>
                    <a:pt x="800" y="324"/>
                    <a:pt x="154" y="970"/>
                  </a:cubicBezTo>
                  <a:cubicBezTo>
                    <a:pt x="1" y="1123"/>
                    <a:pt x="1" y="1372"/>
                    <a:pt x="154" y="1524"/>
                  </a:cubicBezTo>
                  <a:cubicBezTo>
                    <a:pt x="231" y="1600"/>
                    <a:pt x="331" y="1638"/>
                    <a:pt x="431" y="1638"/>
                  </a:cubicBezTo>
                  <a:cubicBezTo>
                    <a:pt x="531" y="1638"/>
                    <a:pt x="631" y="1600"/>
                    <a:pt x="708" y="1524"/>
                  </a:cubicBezTo>
                  <a:cubicBezTo>
                    <a:pt x="1201" y="1030"/>
                    <a:pt x="1849" y="784"/>
                    <a:pt x="2498" y="784"/>
                  </a:cubicBezTo>
                  <a:cubicBezTo>
                    <a:pt x="3146" y="784"/>
                    <a:pt x="3795" y="1030"/>
                    <a:pt x="4289" y="1524"/>
                  </a:cubicBezTo>
                  <a:cubicBezTo>
                    <a:pt x="4365" y="1601"/>
                    <a:pt x="4465" y="1639"/>
                    <a:pt x="4566" y="1639"/>
                  </a:cubicBezTo>
                  <a:cubicBezTo>
                    <a:pt x="4665" y="1639"/>
                    <a:pt x="4766" y="1600"/>
                    <a:pt x="4842" y="1524"/>
                  </a:cubicBezTo>
                  <a:cubicBezTo>
                    <a:pt x="4995" y="1372"/>
                    <a:pt x="4995" y="1123"/>
                    <a:pt x="4842" y="970"/>
                  </a:cubicBezTo>
                  <a:cubicBezTo>
                    <a:pt x="4196" y="324"/>
                    <a:pt x="3347" y="1"/>
                    <a:pt x="24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7"/>
            <p:cNvSpPr/>
            <p:nvPr/>
          </p:nvSpPr>
          <p:spPr>
            <a:xfrm>
              <a:off x="2869615" y="2184269"/>
              <a:ext cx="24494" cy="24494"/>
            </a:xfrm>
            <a:custGeom>
              <a:avLst/>
              <a:gdLst/>
              <a:ahLst/>
              <a:cxnLst/>
              <a:rect l="l" t="t" r="r" b="b"/>
              <a:pathLst>
                <a:path w="783" h="783" extrusionOk="0">
                  <a:moveTo>
                    <a:pt x="392" y="0"/>
                  </a:moveTo>
                  <a:cubicBezTo>
                    <a:pt x="176" y="0"/>
                    <a:pt x="1" y="174"/>
                    <a:pt x="1" y="391"/>
                  </a:cubicBezTo>
                  <a:cubicBezTo>
                    <a:pt x="1" y="607"/>
                    <a:pt x="176" y="783"/>
                    <a:pt x="392" y="783"/>
                  </a:cubicBezTo>
                  <a:cubicBezTo>
                    <a:pt x="607" y="783"/>
                    <a:pt x="782" y="608"/>
                    <a:pt x="782" y="391"/>
                  </a:cubicBezTo>
                  <a:cubicBezTo>
                    <a:pt x="782" y="174"/>
                    <a:pt x="607" y="0"/>
                    <a:pt x="3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7"/>
            <p:cNvSpPr/>
            <p:nvPr/>
          </p:nvSpPr>
          <p:spPr>
            <a:xfrm>
              <a:off x="2835298" y="2357418"/>
              <a:ext cx="62753" cy="56152"/>
            </a:xfrm>
            <a:custGeom>
              <a:avLst/>
              <a:gdLst/>
              <a:ahLst/>
              <a:cxnLst/>
              <a:rect l="l" t="t" r="r" b="b"/>
              <a:pathLst>
                <a:path w="2006" h="1795" extrusionOk="0">
                  <a:moveTo>
                    <a:pt x="2006" y="0"/>
                  </a:moveTo>
                  <a:lnTo>
                    <a:pt x="0" y="1782"/>
                  </a:lnTo>
                  <a:lnTo>
                    <a:pt x="1388" y="1794"/>
                  </a:lnTo>
                  <a:lnTo>
                    <a:pt x="1395" y="1794"/>
                  </a:lnTo>
                  <a:cubicBezTo>
                    <a:pt x="1556" y="1794"/>
                    <a:pt x="1709" y="1732"/>
                    <a:pt x="1824" y="1618"/>
                  </a:cubicBezTo>
                  <a:cubicBezTo>
                    <a:pt x="1941" y="1502"/>
                    <a:pt x="2006" y="1348"/>
                    <a:pt x="2006" y="1184"/>
                  </a:cubicBezTo>
                  <a:lnTo>
                    <a:pt x="200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7"/>
            <p:cNvSpPr/>
            <p:nvPr/>
          </p:nvSpPr>
          <p:spPr>
            <a:xfrm>
              <a:off x="2540742" y="2280463"/>
              <a:ext cx="34724" cy="94473"/>
            </a:xfrm>
            <a:custGeom>
              <a:avLst/>
              <a:gdLst/>
              <a:ahLst/>
              <a:cxnLst/>
              <a:rect l="l" t="t" r="r" b="b"/>
              <a:pathLst>
                <a:path w="1110" h="3020" extrusionOk="0">
                  <a:moveTo>
                    <a:pt x="258" y="0"/>
                  </a:moveTo>
                  <a:cubicBezTo>
                    <a:pt x="117" y="0"/>
                    <a:pt x="0" y="115"/>
                    <a:pt x="0" y="259"/>
                  </a:cubicBezTo>
                  <a:lnTo>
                    <a:pt x="0" y="2762"/>
                  </a:lnTo>
                  <a:cubicBezTo>
                    <a:pt x="0" y="2904"/>
                    <a:pt x="115" y="3019"/>
                    <a:pt x="258" y="3019"/>
                  </a:cubicBezTo>
                  <a:lnTo>
                    <a:pt x="1109" y="3019"/>
                  </a:lnTo>
                  <a:lnTo>
                    <a:pt x="11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7"/>
            <p:cNvSpPr/>
            <p:nvPr/>
          </p:nvSpPr>
          <p:spPr>
            <a:xfrm>
              <a:off x="2924015" y="2280463"/>
              <a:ext cx="34849" cy="94504"/>
            </a:xfrm>
            <a:custGeom>
              <a:avLst/>
              <a:gdLst/>
              <a:ahLst/>
              <a:cxnLst/>
              <a:rect l="l" t="t" r="r" b="b"/>
              <a:pathLst>
                <a:path w="1114" h="3021" extrusionOk="0">
                  <a:moveTo>
                    <a:pt x="0" y="0"/>
                  </a:moveTo>
                  <a:lnTo>
                    <a:pt x="0" y="3020"/>
                  </a:lnTo>
                  <a:lnTo>
                    <a:pt x="855" y="3020"/>
                  </a:lnTo>
                  <a:cubicBezTo>
                    <a:pt x="997" y="3020"/>
                    <a:pt x="1113" y="2904"/>
                    <a:pt x="1113" y="2762"/>
                  </a:cubicBezTo>
                  <a:lnTo>
                    <a:pt x="1113" y="259"/>
                  </a:lnTo>
                  <a:cubicBezTo>
                    <a:pt x="1112" y="115"/>
                    <a:pt x="997" y="0"/>
                    <a:pt x="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7"/>
            <p:cNvSpPr/>
            <p:nvPr/>
          </p:nvSpPr>
          <p:spPr>
            <a:xfrm>
              <a:off x="2601462" y="2257752"/>
              <a:ext cx="296527" cy="154817"/>
            </a:xfrm>
            <a:custGeom>
              <a:avLst/>
              <a:gdLst/>
              <a:ahLst/>
              <a:cxnLst/>
              <a:rect l="l" t="t" r="r" b="b"/>
              <a:pathLst>
                <a:path w="9479" h="4949" extrusionOk="0">
                  <a:moveTo>
                    <a:pt x="7694" y="816"/>
                  </a:moveTo>
                  <a:cubicBezTo>
                    <a:pt x="7923" y="816"/>
                    <a:pt x="8109" y="1002"/>
                    <a:pt x="8109" y="1231"/>
                  </a:cubicBezTo>
                  <a:cubicBezTo>
                    <a:pt x="8111" y="1461"/>
                    <a:pt x="7923" y="1647"/>
                    <a:pt x="7694" y="1647"/>
                  </a:cubicBezTo>
                  <a:lnTo>
                    <a:pt x="1789" y="1647"/>
                  </a:lnTo>
                  <a:cubicBezTo>
                    <a:pt x="1559" y="1647"/>
                    <a:pt x="1374" y="1461"/>
                    <a:pt x="1374" y="1231"/>
                  </a:cubicBezTo>
                  <a:cubicBezTo>
                    <a:pt x="1374" y="1002"/>
                    <a:pt x="1559" y="816"/>
                    <a:pt x="1789" y="816"/>
                  </a:cubicBezTo>
                  <a:close/>
                  <a:moveTo>
                    <a:pt x="8771" y="0"/>
                  </a:moveTo>
                  <a:lnTo>
                    <a:pt x="708" y="3"/>
                  </a:lnTo>
                  <a:cubicBezTo>
                    <a:pt x="318" y="3"/>
                    <a:pt x="0" y="321"/>
                    <a:pt x="0" y="711"/>
                  </a:cubicBezTo>
                  <a:lnTo>
                    <a:pt x="0" y="4229"/>
                  </a:lnTo>
                  <a:cubicBezTo>
                    <a:pt x="0" y="4620"/>
                    <a:pt x="320" y="4943"/>
                    <a:pt x="711" y="4949"/>
                  </a:cubicBezTo>
                  <a:lnTo>
                    <a:pt x="2633" y="4948"/>
                  </a:lnTo>
                  <a:cubicBezTo>
                    <a:pt x="2636" y="4948"/>
                    <a:pt x="2639" y="4948"/>
                    <a:pt x="2642" y="4948"/>
                  </a:cubicBezTo>
                  <a:cubicBezTo>
                    <a:pt x="3004" y="4948"/>
                    <a:pt x="3312" y="4678"/>
                    <a:pt x="3357" y="4317"/>
                  </a:cubicBezTo>
                  <a:cubicBezTo>
                    <a:pt x="3440" y="3640"/>
                    <a:pt x="4018" y="3129"/>
                    <a:pt x="4700" y="3129"/>
                  </a:cubicBezTo>
                  <a:cubicBezTo>
                    <a:pt x="5383" y="3129"/>
                    <a:pt x="5959" y="3640"/>
                    <a:pt x="6044" y="4316"/>
                  </a:cubicBezTo>
                  <a:lnTo>
                    <a:pt x="6057" y="4423"/>
                  </a:lnTo>
                  <a:cubicBezTo>
                    <a:pt x="6081" y="4609"/>
                    <a:pt x="6188" y="4767"/>
                    <a:pt x="6338" y="4862"/>
                  </a:cubicBezTo>
                  <a:lnTo>
                    <a:pt x="9478" y="2072"/>
                  </a:lnTo>
                  <a:lnTo>
                    <a:pt x="9478" y="708"/>
                  </a:lnTo>
                  <a:cubicBezTo>
                    <a:pt x="9478" y="520"/>
                    <a:pt x="9406" y="342"/>
                    <a:pt x="9271" y="208"/>
                  </a:cubicBezTo>
                  <a:cubicBezTo>
                    <a:pt x="9138" y="75"/>
                    <a:pt x="8959" y="0"/>
                    <a:pt x="8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" name="Google Shape;939;p67"/>
          <p:cNvGrpSpPr/>
          <p:nvPr/>
        </p:nvGrpSpPr>
        <p:grpSpPr>
          <a:xfrm>
            <a:off x="7390143" y="952800"/>
            <a:ext cx="483009" cy="482792"/>
            <a:chOff x="3243191" y="1996386"/>
            <a:chExt cx="418153" cy="417965"/>
          </a:xfrm>
        </p:grpSpPr>
        <p:sp>
          <p:nvSpPr>
            <p:cNvPr id="940" name="Google Shape;940;p67"/>
            <p:cNvSpPr/>
            <p:nvPr/>
          </p:nvSpPr>
          <p:spPr>
            <a:xfrm>
              <a:off x="3604973" y="2102246"/>
              <a:ext cx="56371" cy="309321"/>
            </a:xfrm>
            <a:custGeom>
              <a:avLst/>
              <a:gdLst/>
              <a:ahLst/>
              <a:cxnLst/>
              <a:rect l="l" t="t" r="r" b="b"/>
              <a:pathLst>
                <a:path w="1802" h="9888" extrusionOk="0">
                  <a:moveTo>
                    <a:pt x="1802" y="0"/>
                  </a:moveTo>
                  <a:cubicBezTo>
                    <a:pt x="1415" y="271"/>
                    <a:pt x="872" y="531"/>
                    <a:pt x="118" y="759"/>
                  </a:cubicBezTo>
                  <a:cubicBezTo>
                    <a:pt x="48" y="780"/>
                    <a:pt x="1" y="843"/>
                    <a:pt x="1" y="915"/>
                  </a:cubicBezTo>
                  <a:lnTo>
                    <a:pt x="1" y="9658"/>
                  </a:lnTo>
                  <a:cubicBezTo>
                    <a:pt x="1" y="9789"/>
                    <a:pt x="108" y="9888"/>
                    <a:pt x="229" y="9888"/>
                  </a:cubicBezTo>
                  <a:cubicBezTo>
                    <a:pt x="256" y="9888"/>
                    <a:pt x="283" y="9883"/>
                    <a:pt x="310" y="9872"/>
                  </a:cubicBezTo>
                  <a:cubicBezTo>
                    <a:pt x="1258" y="9512"/>
                    <a:pt x="1802" y="8986"/>
                    <a:pt x="1802" y="8572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7"/>
            <p:cNvSpPr/>
            <p:nvPr/>
          </p:nvSpPr>
          <p:spPr>
            <a:xfrm>
              <a:off x="3428696" y="2054103"/>
              <a:ext cx="46236" cy="46298"/>
            </a:xfrm>
            <a:custGeom>
              <a:avLst/>
              <a:gdLst/>
              <a:ahLst/>
              <a:cxnLst/>
              <a:rect l="l" t="t" r="r" b="b"/>
              <a:pathLst>
                <a:path w="1478" h="1480" extrusionOk="0">
                  <a:moveTo>
                    <a:pt x="739" y="0"/>
                  </a:moveTo>
                  <a:cubicBezTo>
                    <a:pt x="331" y="0"/>
                    <a:pt x="0" y="333"/>
                    <a:pt x="0" y="740"/>
                  </a:cubicBezTo>
                  <a:cubicBezTo>
                    <a:pt x="0" y="1148"/>
                    <a:pt x="331" y="1480"/>
                    <a:pt x="739" y="1480"/>
                  </a:cubicBezTo>
                  <a:cubicBezTo>
                    <a:pt x="1147" y="1480"/>
                    <a:pt x="1477" y="1148"/>
                    <a:pt x="1477" y="740"/>
                  </a:cubicBezTo>
                  <a:cubicBezTo>
                    <a:pt x="1477" y="333"/>
                    <a:pt x="1147" y="0"/>
                    <a:pt x="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7"/>
            <p:cNvSpPr/>
            <p:nvPr/>
          </p:nvSpPr>
          <p:spPr>
            <a:xfrm>
              <a:off x="3243191" y="1996386"/>
              <a:ext cx="418153" cy="298842"/>
            </a:xfrm>
            <a:custGeom>
              <a:avLst/>
              <a:gdLst/>
              <a:ahLst/>
              <a:cxnLst/>
              <a:rect l="l" t="t" r="r" b="b"/>
              <a:pathLst>
                <a:path w="13367" h="9553" extrusionOk="0">
                  <a:moveTo>
                    <a:pt x="6669" y="959"/>
                  </a:moveTo>
                  <a:cubicBezTo>
                    <a:pt x="7565" y="959"/>
                    <a:pt x="8294" y="1690"/>
                    <a:pt x="8294" y="2587"/>
                  </a:cubicBezTo>
                  <a:cubicBezTo>
                    <a:pt x="8294" y="3483"/>
                    <a:pt x="7565" y="4214"/>
                    <a:pt x="6669" y="4214"/>
                  </a:cubicBezTo>
                  <a:cubicBezTo>
                    <a:pt x="5772" y="4214"/>
                    <a:pt x="5043" y="3485"/>
                    <a:pt x="5043" y="2587"/>
                  </a:cubicBezTo>
                  <a:cubicBezTo>
                    <a:pt x="5043" y="1690"/>
                    <a:pt x="5772" y="959"/>
                    <a:pt x="6669" y="959"/>
                  </a:cubicBezTo>
                  <a:close/>
                  <a:moveTo>
                    <a:pt x="6699" y="0"/>
                  </a:moveTo>
                  <a:cubicBezTo>
                    <a:pt x="4839" y="0"/>
                    <a:pt x="3096" y="241"/>
                    <a:pt x="1791" y="680"/>
                  </a:cubicBezTo>
                  <a:cubicBezTo>
                    <a:pt x="1192" y="881"/>
                    <a:pt x="710" y="1120"/>
                    <a:pt x="395" y="1369"/>
                  </a:cubicBezTo>
                  <a:cubicBezTo>
                    <a:pt x="215" y="1512"/>
                    <a:pt x="1" y="1731"/>
                    <a:pt x="1" y="1956"/>
                  </a:cubicBezTo>
                  <a:cubicBezTo>
                    <a:pt x="1" y="2359"/>
                    <a:pt x="621" y="2953"/>
                    <a:pt x="2356" y="3404"/>
                  </a:cubicBezTo>
                  <a:cubicBezTo>
                    <a:pt x="2539" y="3451"/>
                    <a:pt x="2693" y="3626"/>
                    <a:pt x="2689" y="3833"/>
                  </a:cubicBezTo>
                  <a:lnTo>
                    <a:pt x="2689" y="9550"/>
                  </a:lnTo>
                  <a:cubicBezTo>
                    <a:pt x="3132" y="9455"/>
                    <a:pt x="3609" y="9373"/>
                    <a:pt x="4105" y="9308"/>
                  </a:cubicBezTo>
                  <a:cubicBezTo>
                    <a:pt x="4067" y="9199"/>
                    <a:pt x="4042" y="9083"/>
                    <a:pt x="4031" y="8964"/>
                  </a:cubicBezTo>
                  <a:cubicBezTo>
                    <a:pt x="4031" y="8960"/>
                    <a:pt x="4029" y="8955"/>
                    <a:pt x="4029" y="8952"/>
                  </a:cubicBezTo>
                  <a:lnTo>
                    <a:pt x="3859" y="6090"/>
                  </a:lnTo>
                  <a:cubicBezTo>
                    <a:pt x="3832" y="5760"/>
                    <a:pt x="3944" y="5432"/>
                    <a:pt x="4167" y="5188"/>
                  </a:cubicBezTo>
                  <a:cubicBezTo>
                    <a:pt x="4391" y="4942"/>
                    <a:pt x="4710" y="4803"/>
                    <a:pt x="5044" y="4803"/>
                  </a:cubicBezTo>
                  <a:lnTo>
                    <a:pt x="8326" y="4803"/>
                  </a:lnTo>
                  <a:cubicBezTo>
                    <a:pt x="8650" y="4803"/>
                    <a:pt x="8965" y="4937"/>
                    <a:pt x="9188" y="5173"/>
                  </a:cubicBezTo>
                  <a:cubicBezTo>
                    <a:pt x="9409" y="5408"/>
                    <a:pt x="9529" y="5727"/>
                    <a:pt x="9514" y="6049"/>
                  </a:cubicBezTo>
                  <a:lnTo>
                    <a:pt x="9417" y="8906"/>
                  </a:lnTo>
                  <a:lnTo>
                    <a:pt x="9417" y="8913"/>
                  </a:lnTo>
                  <a:cubicBezTo>
                    <a:pt x="9408" y="9056"/>
                    <a:pt x="9381" y="9191"/>
                    <a:pt x="9335" y="9319"/>
                  </a:cubicBezTo>
                  <a:cubicBezTo>
                    <a:pt x="9801" y="9383"/>
                    <a:pt x="10254" y="9461"/>
                    <a:pt x="10678" y="9552"/>
                  </a:cubicBezTo>
                  <a:lnTo>
                    <a:pt x="10678" y="3841"/>
                  </a:lnTo>
                  <a:cubicBezTo>
                    <a:pt x="10678" y="3654"/>
                    <a:pt x="10810" y="3459"/>
                    <a:pt x="11012" y="3411"/>
                  </a:cubicBezTo>
                  <a:cubicBezTo>
                    <a:pt x="12747" y="2965"/>
                    <a:pt x="13366" y="2368"/>
                    <a:pt x="13366" y="1957"/>
                  </a:cubicBezTo>
                  <a:cubicBezTo>
                    <a:pt x="13367" y="1629"/>
                    <a:pt x="12900" y="1122"/>
                    <a:pt x="11592" y="680"/>
                  </a:cubicBezTo>
                  <a:cubicBezTo>
                    <a:pt x="10296" y="241"/>
                    <a:pt x="8558" y="0"/>
                    <a:pt x="6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7"/>
            <p:cNvSpPr/>
            <p:nvPr/>
          </p:nvSpPr>
          <p:spPr>
            <a:xfrm>
              <a:off x="3243222" y="2101934"/>
              <a:ext cx="56434" cy="309665"/>
            </a:xfrm>
            <a:custGeom>
              <a:avLst/>
              <a:gdLst/>
              <a:ahLst/>
              <a:cxnLst/>
              <a:rect l="l" t="t" r="r" b="b"/>
              <a:pathLst>
                <a:path w="1804" h="9899" extrusionOk="0">
                  <a:moveTo>
                    <a:pt x="1" y="1"/>
                  </a:moveTo>
                  <a:lnTo>
                    <a:pt x="1" y="8614"/>
                  </a:lnTo>
                  <a:cubicBezTo>
                    <a:pt x="1" y="9028"/>
                    <a:pt x="545" y="9528"/>
                    <a:pt x="1493" y="9883"/>
                  </a:cubicBezTo>
                  <a:cubicBezTo>
                    <a:pt x="1520" y="9893"/>
                    <a:pt x="1547" y="9898"/>
                    <a:pt x="1574" y="9898"/>
                  </a:cubicBezTo>
                  <a:cubicBezTo>
                    <a:pt x="1695" y="9898"/>
                    <a:pt x="1803" y="9799"/>
                    <a:pt x="1803" y="9668"/>
                  </a:cubicBezTo>
                  <a:lnTo>
                    <a:pt x="1803" y="918"/>
                  </a:lnTo>
                  <a:cubicBezTo>
                    <a:pt x="1803" y="846"/>
                    <a:pt x="1755" y="782"/>
                    <a:pt x="1686" y="761"/>
                  </a:cubicBezTo>
                  <a:cubicBezTo>
                    <a:pt x="932" y="532"/>
                    <a:pt x="389" y="27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7"/>
            <p:cNvSpPr/>
            <p:nvPr/>
          </p:nvSpPr>
          <p:spPr>
            <a:xfrm>
              <a:off x="3391282" y="2174415"/>
              <a:ext cx="121970" cy="239937"/>
            </a:xfrm>
            <a:custGeom>
              <a:avLst/>
              <a:gdLst/>
              <a:ahLst/>
              <a:cxnLst/>
              <a:rect l="l" t="t" r="r" b="b"/>
              <a:pathLst>
                <a:path w="3899" h="7670" extrusionOk="0">
                  <a:moveTo>
                    <a:pt x="313" y="0"/>
                  </a:moveTo>
                  <a:cubicBezTo>
                    <a:pt x="197" y="0"/>
                    <a:pt x="124" y="62"/>
                    <a:pt x="89" y="99"/>
                  </a:cubicBezTo>
                  <a:cubicBezTo>
                    <a:pt x="56" y="136"/>
                    <a:pt x="1" y="213"/>
                    <a:pt x="11" y="329"/>
                  </a:cubicBezTo>
                  <a:cubicBezTo>
                    <a:pt x="11" y="334"/>
                    <a:pt x="12" y="339"/>
                    <a:pt x="12" y="342"/>
                  </a:cubicBezTo>
                  <a:lnTo>
                    <a:pt x="184" y="3202"/>
                  </a:lnTo>
                  <a:cubicBezTo>
                    <a:pt x="200" y="3367"/>
                    <a:pt x="294" y="3505"/>
                    <a:pt x="430" y="3582"/>
                  </a:cubicBezTo>
                  <a:cubicBezTo>
                    <a:pt x="433" y="3583"/>
                    <a:pt x="436" y="3586"/>
                    <a:pt x="440" y="3587"/>
                  </a:cubicBezTo>
                  <a:cubicBezTo>
                    <a:pt x="510" y="3626"/>
                    <a:pt x="590" y="3648"/>
                    <a:pt x="676" y="3648"/>
                  </a:cubicBezTo>
                  <a:lnTo>
                    <a:pt x="759" y="3648"/>
                  </a:lnTo>
                  <a:cubicBezTo>
                    <a:pt x="1004" y="3648"/>
                    <a:pt x="1202" y="3847"/>
                    <a:pt x="1202" y="4091"/>
                  </a:cubicBezTo>
                  <a:lnTo>
                    <a:pt x="1202" y="6839"/>
                  </a:lnTo>
                  <a:cubicBezTo>
                    <a:pt x="1202" y="7297"/>
                    <a:pt x="1575" y="7670"/>
                    <a:pt x="2032" y="7670"/>
                  </a:cubicBezTo>
                  <a:cubicBezTo>
                    <a:pt x="2488" y="7669"/>
                    <a:pt x="2861" y="7296"/>
                    <a:pt x="2861" y="6839"/>
                  </a:cubicBezTo>
                  <a:lnTo>
                    <a:pt x="2861" y="4092"/>
                  </a:lnTo>
                  <a:cubicBezTo>
                    <a:pt x="2861" y="3847"/>
                    <a:pt x="3059" y="3648"/>
                    <a:pt x="3304" y="3648"/>
                  </a:cubicBezTo>
                  <a:cubicBezTo>
                    <a:pt x="3567" y="3648"/>
                    <a:pt x="3784" y="3443"/>
                    <a:pt x="3797" y="3180"/>
                  </a:cubicBezTo>
                  <a:lnTo>
                    <a:pt x="3895" y="324"/>
                  </a:lnTo>
                  <a:lnTo>
                    <a:pt x="3895" y="317"/>
                  </a:lnTo>
                  <a:cubicBezTo>
                    <a:pt x="3899" y="233"/>
                    <a:pt x="3869" y="154"/>
                    <a:pt x="3813" y="93"/>
                  </a:cubicBezTo>
                  <a:cubicBezTo>
                    <a:pt x="3755" y="33"/>
                    <a:pt x="3678" y="0"/>
                    <a:pt x="3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67"/>
          <p:cNvGrpSpPr/>
          <p:nvPr/>
        </p:nvGrpSpPr>
        <p:grpSpPr>
          <a:xfrm>
            <a:off x="5399901" y="1525394"/>
            <a:ext cx="383964" cy="483014"/>
            <a:chOff x="3299906" y="3459594"/>
            <a:chExt cx="332408" cy="418122"/>
          </a:xfrm>
        </p:grpSpPr>
        <p:sp>
          <p:nvSpPr>
            <p:cNvPr id="946" name="Google Shape;946;p67"/>
            <p:cNvSpPr/>
            <p:nvPr/>
          </p:nvSpPr>
          <p:spPr>
            <a:xfrm>
              <a:off x="3299906" y="3618228"/>
              <a:ext cx="45485" cy="44890"/>
            </a:xfrm>
            <a:custGeom>
              <a:avLst/>
              <a:gdLst/>
              <a:ahLst/>
              <a:cxnLst/>
              <a:rect l="l" t="t" r="r" b="b"/>
              <a:pathLst>
                <a:path w="1454" h="1435" extrusionOk="0">
                  <a:moveTo>
                    <a:pt x="668" y="1"/>
                  </a:moveTo>
                  <a:cubicBezTo>
                    <a:pt x="577" y="1"/>
                    <a:pt x="485" y="20"/>
                    <a:pt x="397" y="60"/>
                  </a:cubicBezTo>
                  <a:cubicBezTo>
                    <a:pt x="228" y="137"/>
                    <a:pt x="106" y="280"/>
                    <a:pt x="54" y="458"/>
                  </a:cubicBezTo>
                  <a:cubicBezTo>
                    <a:pt x="1" y="637"/>
                    <a:pt x="26" y="821"/>
                    <a:pt x="126" y="978"/>
                  </a:cubicBezTo>
                  <a:lnTo>
                    <a:pt x="275" y="1217"/>
                  </a:lnTo>
                  <a:cubicBezTo>
                    <a:pt x="321" y="1289"/>
                    <a:pt x="366" y="1362"/>
                    <a:pt x="410" y="1435"/>
                  </a:cubicBezTo>
                  <a:lnTo>
                    <a:pt x="1453" y="700"/>
                  </a:lnTo>
                  <a:lnTo>
                    <a:pt x="1213" y="306"/>
                  </a:lnTo>
                  <a:cubicBezTo>
                    <a:pt x="1094" y="110"/>
                    <a:pt x="885" y="1"/>
                    <a:pt x="6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7"/>
            <p:cNvSpPr/>
            <p:nvPr/>
          </p:nvSpPr>
          <p:spPr>
            <a:xfrm>
              <a:off x="3419562" y="3487780"/>
              <a:ext cx="32503" cy="32972"/>
            </a:xfrm>
            <a:custGeom>
              <a:avLst/>
              <a:gdLst/>
              <a:ahLst/>
              <a:cxnLst/>
              <a:rect l="l" t="t" r="r" b="b"/>
              <a:pathLst>
                <a:path w="1039" h="1054" extrusionOk="0">
                  <a:moveTo>
                    <a:pt x="512" y="1"/>
                  </a:moveTo>
                  <a:cubicBezTo>
                    <a:pt x="220" y="1"/>
                    <a:pt x="1" y="207"/>
                    <a:pt x="1" y="481"/>
                  </a:cubicBezTo>
                  <a:lnTo>
                    <a:pt x="1" y="1053"/>
                  </a:lnTo>
                  <a:lnTo>
                    <a:pt x="1038" y="1053"/>
                  </a:lnTo>
                  <a:lnTo>
                    <a:pt x="1038" y="481"/>
                  </a:lnTo>
                  <a:lnTo>
                    <a:pt x="1039" y="481"/>
                  </a:lnTo>
                  <a:cubicBezTo>
                    <a:pt x="1039" y="207"/>
                    <a:pt x="819" y="1"/>
                    <a:pt x="5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7"/>
            <p:cNvSpPr/>
            <p:nvPr/>
          </p:nvSpPr>
          <p:spPr>
            <a:xfrm>
              <a:off x="3326308" y="3528384"/>
              <a:ext cx="305880" cy="349332"/>
            </a:xfrm>
            <a:custGeom>
              <a:avLst/>
              <a:gdLst/>
              <a:ahLst/>
              <a:cxnLst/>
              <a:rect l="l" t="t" r="r" b="b"/>
              <a:pathLst>
                <a:path w="9778" h="11167" extrusionOk="0">
                  <a:moveTo>
                    <a:pt x="4254" y="5299"/>
                  </a:moveTo>
                  <a:cubicBezTo>
                    <a:pt x="4499" y="5299"/>
                    <a:pt x="4697" y="5497"/>
                    <a:pt x="4697" y="5741"/>
                  </a:cubicBezTo>
                  <a:cubicBezTo>
                    <a:pt x="4698" y="5984"/>
                    <a:pt x="4499" y="6183"/>
                    <a:pt x="4254" y="6183"/>
                  </a:cubicBezTo>
                  <a:cubicBezTo>
                    <a:pt x="4010" y="6183"/>
                    <a:pt x="3812" y="5984"/>
                    <a:pt x="3812" y="5741"/>
                  </a:cubicBezTo>
                  <a:cubicBezTo>
                    <a:pt x="3812" y="5496"/>
                    <a:pt x="4011" y="5299"/>
                    <a:pt x="4254" y="5299"/>
                  </a:cubicBezTo>
                  <a:close/>
                  <a:moveTo>
                    <a:pt x="7569" y="5299"/>
                  </a:moveTo>
                  <a:cubicBezTo>
                    <a:pt x="7813" y="5299"/>
                    <a:pt x="8011" y="5497"/>
                    <a:pt x="8011" y="5741"/>
                  </a:cubicBezTo>
                  <a:cubicBezTo>
                    <a:pt x="8012" y="5984"/>
                    <a:pt x="7813" y="6183"/>
                    <a:pt x="7569" y="6183"/>
                  </a:cubicBezTo>
                  <a:cubicBezTo>
                    <a:pt x="7324" y="6183"/>
                    <a:pt x="7126" y="5984"/>
                    <a:pt x="7126" y="5741"/>
                  </a:cubicBezTo>
                  <a:cubicBezTo>
                    <a:pt x="7126" y="5496"/>
                    <a:pt x="7325" y="5299"/>
                    <a:pt x="7569" y="5299"/>
                  </a:cubicBezTo>
                  <a:close/>
                  <a:moveTo>
                    <a:pt x="4903" y="0"/>
                  </a:moveTo>
                  <a:lnTo>
                    <a:pt x="4903" y="3598"/>
                  </a:lnTo>
                  <a:cubicBezTo>
                    <a:pt x="4903" y="3842"/>
                    <a:pt x="4705" y="4041"/>
                    <a:pt x="4460" y="4041"/>
                  </a:cubicBezTo>
                  <a:cubicBezTo>
                    <a:pt x="4453" y="4041"/>
                    <a:pt x="4446" y="4040"/>
                    <a:pt x="4438" y="4040"/>
                  </a:cubicBezTo>
                  <a:cubicBezTo>
                    <a:pt x="4200" y="4029"/>
                    <a:pt x="4017" y="3824"/>
                    <a:pt x="4017" y="3586"/>
                  </a:cubicBezTo>
                  <a:lnTo>
                    <a:pt x="4017" y="642"/>
                  </a:lnTo>
                  <a:lnTo>
                    <a:pt x="2980" y="642"/>
                  </a:lnTo>
                  <a:lnTo>
                    <a:pt x="2980" y="3319"/>
                  </a:lnTo>
                  <a:lnTo>
                    <a:pt x="2980" y="5886"/>
                  </a:lnTo>
                  <a:cubicBezTo>
                    <a:pt x="2959" y="6143"/>
                    <a:pt x="2745" y="6303"/>
                    <a:pt x="2525" y="6303"/>
                  </a:cubicBezTo>
                  <a:cubicBezTo>
                    <a:pt x="2409" y="6303"/>
                    <a:pt x="2291" y="6259"/>
                    <a:pt x="2199" y="6160"/>
                  </a:cubicBezTo>
                  <a:lnTo>
                    <a:pt x="2159" y="6117"/>
                  </a:lnTo>
                  <a:lnTo>
                    <a:pt x="1067" y="4327"/>
                  </a:lnTo>
                  <a:lnTo>
                    <a:pt x="1" y="5079"/>
                  </a:lnTo>
                  <a:cubicBezTo>
                    <a:pt x="499" y="6018"/>
                    <a:pt x="919" y="7030"/>
                    <a:pt x="1252" y="8102"/>
                  </a:cubicBezTo>
                  <a:cubicBezTo>
                    <a:pt x="1523" y="8971"/>
                    <a:pt x="2074" y="9752"/>
                    <a:pt x="2807" y="10299"/>
                  </a:cubicBezTo>
                  <a:cubicBezTo>
                    <a:pt x="3564" y="10866"/>
                    <a:pt x="4467" y="11164"/>
                    <a:pt x="5415" y="11164"/>
                  </a:cubicBezTo>
                  <a:lnTo>
                    <a:pt x="5467" y="11164"/>
                  </a:lnTo>
                  <a:lnTo>
                    <a:pt x="5467" y="8994"/>
                  </a:lnTo>
                  <a:lnTo>
                    <a:pt x="4240" y="8994"/>
                  </a:lnTo>
                  <a:cubicBezTo>
                    <a:pt x="3995" y="8994"/>
                    <a:pt x="3797" y="8795"/>
                    <a:pt x="3797" y="8551"/>
                  </a:cubicBezTo>
                  <a:lnTo>
                    <a:pt x="3797" y="7136"/>
                  </a:lnTo>
                  <a:cubicBezTo>
                    <a:pt x="3797" y="6892"/>
                    <a:pt x="3995" y="6693"/>
                    <a:pt x="4240" y="6693"/>
                  </a:cubicBezTo>
                  <a:cubicBezTo>
                    <a:pt x="4247" y="6693"/>
                    <a:pt x="4255" y="6693"/>
                    <a:pt x="4262" y="6694"/>
                  </a:cubicBezTo>
                  <a:cubicBezTo>
                    <a:pt x="4500" y="6705"/>
                    <a:pt x="4683" y="6910"/>
                    <a:pt x="4683" y="7148"/>
                  </a:cubicBezTo>
                  <a:lnTo>
                    <a:pt x="4683" y="8107"/>
                  </a:lnTo>
                  <a:lnTo>
                    <a:pt x="5468" y="8107"/>
                  </a:lnTo>
                  <a:lnTo>
                    <a:pt x="5468" y="6148"/>
                  </a:lnTo>
                  <a:cubicBezTo>
                    <a:pt x="5468" y="5903"/>
                    <a:pt x="5667" y="5705"/>
                    <a:pt x="5913" y="5705"/>
                  </a:cubicBezTo>
                  <a:cubicBezTo>
                    <a:pt x="5919" y="5705"/>
                    <a:pt x="5926" y="5706"/>
                    <a:pt x="5933" y="5706"/>
                  </a:cubicBezTo>
                  <a:cubicBezTo>
                    <a:pt x="6171" y="5717"/>
                    <a:pt x="6354" y="5922"/>
                    <a:pt x="6354" y="6161"/>
                  </a:cubicBezTo>
                  <a:lnTo>
                    <a:pt x="6354" y="8109"/>
                  </a:lnTo>
                  <a:lnTo>
                    <a:pt x="7139" y="8109"/>
                  </a:lnTo>
                  <a:lnTo>
                    <a:pt x="7139" y="7137"/>
                  </a:lnTo>
                  <a:cubicBezTo>
                    <a:pt x="7139" y="6892"/>
                    <a:pt x="7338" y="6694"/>
                    <a:pt x="7583" y="6694"/>
                  </a:cubicBezTo>
                  <a:cubicBezTo>
                    <a:pt x="7589" y="6694"/>
                    <a:pt x="7596" y="6694"/>
                    <a:pt x="7603" y="6695"/>
                  </a:cubicBezTo>
                  <a:cubicBezTo>
                    <a:pt x="7842" y="6706"/>
                    <a:pt x="8025" y="6911"/>
                    <a:pt x="8025" y="7150"/>
                  </a:cubicBezTo>
                  <a:lnTo>
                    <a:pt x="8025" y="8552"/>
                  </a:lnTo>
                  <a:cubicBezTo>
                    <a:pt x="8025" y="8798"/>
                    <a:pt x="7826" y="8995"/>
                    <a:pt x="7582" y="8995"/>
                  </a:cubicBezTo>
                  <a:lnTo>
                    <a:pt x="6355" y="8995"/>
                  </a:lnTo>
                  <a:lnTo>
                    <a:pt x="6355" y="11166"/>
                  </a:lnTo>
                  <a:lnTo>
                    <a:pt x="6636" y="11166"/>
                  </a:lnTo>
                  <a:cubicBezTo>
                    <a:pt x="7475" y="11166"/>
                    <a:pt x="8264" y="10839"/>
                    <a:pt x="8857" y="10244"/>
                  </a:cubicBezTo>
                  <a:cubicBezTo>
                    <a:pt x="9451" y="9650"/>
                    <a:pt x="9777" y="8860"/>
                    <a:pt x="9775" y="8020"/>
                  </a:cubicBezTo>
                  <a:lnTo>
                    <a:pt x="9771" y="5310"/>
                  </a:lnTo>
                  <a:lnTo>
                    <a:pt x="9778" y="2155"/>
                  </a:lnTo>
                  <a:lnTo>
                    <a:pt x="8757" y="2155"/>
                  </a:lnTo>
                  <a:lnTo>
                    <a:pt x="8754" y="3840"/>
                  </a:lnTo>
                  <a:cubicBezTo>
                    <a:pt x="8754" y="4084"/>
                    <a:pt x="8555" y="4283"/>
                    <a:pt x="8311" y="4283"/>
                  </a:cubicBezTo>
                  <a:lnTo>
                    <a:pt x="8310" y="4283"/>
                  </a:lnTo>
                  <a:cubicBezTo>
                    <a:pt x="8064" y="4283"/>
                    <a:pt x="7868" y="4084"/>
                    <a:pt x="7868" y="3840"/>
                  </a:cubicBezTo>
                  <a:lnTo>
                    <a:pt x="7872" y="1537"/>
                  </a:lnTo>
                  <a:lnTo>
                    <a:pt x="7872" y="1534"/>
                  </a:lnTo>
                  <a:lnTo>
                    <a:pt x="7872" y="1530"/>
                  </a:lnTo>
                  <a:lnTo>
                    <a:pt x="7873" y="301"/>
                  </a:lnTo>
                  <a:lnTo>
                    <a:pt x="6825" y="301"/>
                  </a:lnTo>
                  <a:lnTo>
                    <a:pt x="6825" y="3598"/>
                  </a:lnTo>
                  <a:cubicBezTo>
                    <a:pt x="6825" y="3842"/>
                    <a:pt x="6627" y="4041"/>
                    <a:pt x="6383" y="4041"/>
                  </a:cubicBezTo>
                  <a:cubicBezTo>
                    <a:pt x="6375" y="4041"/>
                    <a:pt x="6368" y="4040"/>
                    <a:pt x="6361" y="4040"/>
                  </a:cubicBezTo>
                  <a:cubicBezTo>
                    <a:pt x="6123" y="4029"/>
                    <a:pt x="5939" y="3824"/>
                    <a:pt x="5939" y="3586"/>
                  </a:cubicBezTo>
                  <a:lnTo>
                    <a:pt x="5939" y="2"/>
                  </a:lnTo>
                  <a:lnTo>
                    <a:pt x="49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7"/>
            <p:cNvSpPr/>
            <p:nvPr/>
          </p:nvSpPr>
          <p:spPr>
            <a:xfrm>
              <a:off x="3539874" y="3471106"/>
              <a:ext cx="32878" cy="39041"/>
            </a:xfrm>
            <a:custGeom>
              <a:avLst/>
              <a:gdLst/>
              <a:ahLst/>
              <a:cxnLst/>
              <a:rect l="l" t="t" r="r" b="b"/>
              <a:pathLst>
                <a:path w="1051" h="1248" extrusionOk="0">
                  <a:moveTo>
                    <a:pt x="519" y="0"/>
                  </a:moveTo>
                  <a:cubicBezTo>
                    <a:pt x="239" y="0"/>
                    <a:pt x="11" y="228"/>
                    <a:pt x="10" y="509"/>
                  </a:cubicBezTo>
                  <a:cubicBezTo>
                    <a:pt x="10" y="526"/>
                    <a:pt x="8" y="542"/>
                    <a:pt x="7" y="559"/>
                  </a:cubicBezTo>
                  <a:lnTo>
                    <a:pt x="0" y="1218"/>
                  </a:lnTo>
                  <a:lnTo>
                    <a:pt x="0" y="1248"/>
                  </a:lnTo>
                  <a:lnTo>
                    <a:pt x="1049" y="1248"/>
                  </a:lnTo>
                  <a:lnTo>
                    <a:pt x="1051" y="511"/>
                  </a:lnTo>
                  <a:cubicBezTo>
                    <a:pt x="1051" y="375"/>
                    <a:pt x="997" y="247"/>
                    <a:pt x="902" y="150"/>
                  </a:cubicBezTo>
                  <a:cubicBezTo>
                    <a:pt x="806" y="54"/>
                    <a:pt x="677" y="0"/>
                    <a:pt x="5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7"/>
            <p:cNvSpPr/>
            <p:nvPr/>
          </p:nvSpPr>
          <p:spPr>
            <a:xfrm>
              <a:off x="3479749" y="3459594"/>
              <a:ext cx="32440" cy="41168"/>
            </a:xfrm>
            <a:custGeom>
              <a:avLst/>
              <a:gdLst/>
              <a:ahLst/>
              <a:cxnLst/>
              <a:rect l="l" t="t" r="r" b="b"/>
              <a:pathLst>
                <a:path w="1037" h="1316" extrusionOk="0">
                  <a:moveTo>
                    <a:pt x="511" y="0"/>
                  </a:moveTo>
                  <a:cubicBezTo>
                    <a:pt x="230" y="0"/>
                    <a:pt x="0" y="230"/>
                    <a:pt x="0" y="510"/>
                  </a:cubicBezTo>
                  <a:lnTo>
                    <a:pt x="0" y="1313"/>
                  </a:lnTo>
                  <a:lnTo>
                    <a:pt x="1036" y="1315"/>
                  </a:lnTo>
                  <a:lnTo>
                    <a:pt x="1036" y="409"/>
                  </a:lnTo>
                  <a:cubicBezTo>
                    <a:pt x="1018" y="313"/>
                    <a:pt x="969" y="223"/>
                    <a:pt x="898" y="150"/>
                  </a:cubicBezTo>
                  <a:cubicBezTo>
                    <a:pt x="802" y="53"/>
                    <a:pt x="674" y="0"/>
                    <a:pt x="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7"/>
            <p:cNvSpPr/>
            <p:nvPr/>
          </p:nvSpPr>
          <p:spPr>
            <a:xfrm>
              <a:off x="3600249" y="3534891"/>
              <a:ext cx="32065" cy="33191"/>
            </a:xfrm>
            <a:custGeom>
              <a:avLst/>
              <a:gdLst/>
              <a:ahLst/>
              <a:cxnLst/>
              <a:rect l="l" t="t" r="r" b="b"/>
              <a:pathLst>
                <a:path w="1025" h="1061" extrusionOk="0">
                  <a:moveTo>
                    <a:pt x="515" y="1"/>
                  </a:moveTo>
                  <a:cubicBezTo>
                    <a:pt x="235" y="1"/>
                    <a:pt x="5" y="229"/>
                    <a:pt x="4" y="508"/>
                  </a:cubicBezTo>
                  <a:cubicBezTo>
                    <a:pt x="4" y="517"/>
                    <a:pt x="3" y="524"/>
                    <a:pt x="3" y="532"/>
                  </a:cubicBezTo>
                  <a:lnTo>
                    <a:pt x="1" y="1060"/>
                  </a:lnTo>
                  <a:lnTo>
                    <a:pt x="1024" y="1060"/>
                  </a:lnTo>
                  <a:lnTo>
                    <a:pt x="1025" y="512"/>
                  </a:lnTo>
                  <a:cubicBezTo>
                    <a:pt x="1025" y="375"/>
                    <a:pt x="972" y="247"/>
                    <a:pt x="876" y="151"/>
                  </a:cubicBezTo>
                  <a:cubicBezTo>
                    <a:pt x="779" y="55"/>
                    <a:pt x="651" y="1"/>
                    <a:pt x="5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67"/>
          <p:cNvGrpSpPr/>
          <p:nvPr/>
        </p:nvGrpSpPr>
        <p:grpSpPr>
          <a:xfrm>
            <a:off x="1270846" y="2670819"/>
            <a:ext cx="483009" cy="482967"/>
            <a:chOff x="5210297" y="4190166"/>
            <a:chExt cx="418153" cy="418153"/>
          </a:xfrm>
        </p:grpSpPr>
        <p:sp>
          <p:nvSpPr>
            <p:cNvPr id="953" name="Google Shape;953;p67"/>
            <p:cNvSpPr/>
            <p:nvPr/>
          </p:nvSpPr>
          <p:spPr>
            <a:xfrm>
              <a:off x="5232257" y="4440613"/>
              <a:ext cx="67257" cy="31971"/>
            </a:xfrm>
            <a:custGeom>
              <a:avLst/>
              <a:gdLst/>
              <a:ahLst/>
              <a:cxnLst/>
              <a:rect l="l" t="t" r="r" b="b"/>
              <a:pathLst>
                <a:path w="2150" h="1022" extrusionOk="0">
                  <a:moveTo>
                    <a:pt x="391" y="1"/>
                  </a:moveTo>
                  <a:cubicBezTo>
                    <a:pt x="176" y="1"/>
                    <a:pt x="0" y="175"/>
                    <a:pt x="0" y="393"/>
                  </a:cubicBezTo>
                  <a:lnTo>
                    <a:pt x="0" y="1021"/>
                  </a:lnTo>
                  <a:cubicBezTo>
                    <a:pt x="125" y="986"/>
                    <a:pt x="257" y="969"/>
                    <a:pt x="393" y="969"/>
                  </a:cubicBezTo>
                  <a:cubicBezTo>
                    <a:pt x="529" y="969"/>
                    <a:pt x="660" y="989"/>
                    <a:pt x="784" y="1021"/>
                  </a:cubicBezTo>
                  <a:lnTo>
                    <a:pt x="784" y="784"/>
                  </a:lnTo>
                  <a:lnTo>
                    <a:pt x="2149" y="784"/>
                  </a:lnTo>
                  <a:lnTo>
                    <a:pt x="21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7"/>
            <p:cNvSpPr/>
            <p:nvPr/>
          </p:nvSpPr>
          <p:spPr>
            <a:xfrm>
              <a:off x="5378878" y="4357746"/>
              <a:ext cx="81178" cy="84838"/>
            </a:xfrm>
            <a:custGeom>
              <a:avLst/>
              <a:gdLst/>
              <a:ahLst/>
              <a:cxnLst/>
              <a:rect l="l" t="t" r="r" b="b"/>
              <a:pathLst>
                <a:path w="2595" h="2712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lnTo>
                    <a:pt x="0" y="2349"/>
                  </a:lnTo>
                  <a:cubicBezTo>
                    <a:pt x="0" y="2387"/>
                    <a:pt x="16" y="2423"/>
                    <a:pt x="42" y="2450"/>
                  </a:cubicBezTo>
                  <a:lnTo>
                    <a:pt x="262" y="2669"/>
                  </a:lnTo>
                  <a:cubicBezTo>
                    <a:pt x="289" y="2696"/>
                    <a:pt x="324" y="2711"/>
                    <a:pt x="363" y="2711"/>
                  </a:cubicBezTo>
                  <a:lnTo>
                    <a:pt x="2450" y="2711"/>
                  </a:lnTo>
                  <a:cubicBezTo>
                    <a:pt x="2530" y="2711"/>
                    <a:pt x="2594" y="2648"/>
                    <a:pt x="2594" y="2568"/>
                  </a:cubicBezTo>
                  <a:lnTo>
                    <a:pt x="2594" y="313"/>
                  </a:lnTo>
                  <a:cubicBezTo>
                    <a:pt x="2594" y="274"/>
                    <a:pt x="2579" y="238"/>
                    <a:pt x="2551" y="211"/>
                  </a:cubicBezTo>
                  <a:lnTo>
                    <a:pt x="2382" y="42"/>
                  </a:lnTo>
                  <a:cubicBezTo>
                    <a:pt x="2355" y="15"/>
                    <a:pt x="2320" y="0"/>
                    <a:pt x="22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7"/>
            <p:cNvSpPr/>
            <p:nvPr/>
          </p:nvSpPr>
          <p:spPr>
            <a:xfrm>
              <a:off x="5273206" y="4552042"/>
              <a:ext cx="44140" cy="44140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706" y="0"/>
                  </a:moveTo>
                  <a:cubicBezTo>
                    <a:pt x="316" y="0"/>
                    <a:pt x="0" y="315"/>
                    <a:pt x="0" y="705"/>
                  </a:cubicBezTo>
                  <a:cubicBezTo>
                    <a:pt x="0" y="1095"/>
                    <a:pt x="316" y="1411"/>
                    <a:pt x="706" y="1411"/>
                  </a:cubicBezTo>
                  <a:cubicBezTo>
                    <a:pt x="1096" y="1411"/>
                    <a:pt x="1411" y="1095"/>
                    <a:pt x="1411" y="705"/>
                  </a:cubicBezTo>
                  <a:cubicBezTo>
                    <a:pt x="1411" y="315"/>
                    <a:pt x="1096" y="0"/>
                    <a:pt x="7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7"/>
            <p:cNvSpPr/>
            <p:nvPr/>
          </p:nvSpPr>
          <p:spPr>
            <a:xfrm>
              <a:off x="5570359" y="4499956"/>
              <a:ext cx="47518" cy="44171"/>
            </a:xfrm>
            <a:custGeom>
              <a:avLst/>
              <a:gdLst/>
              <a:ahLst/>
              <a:cxnLst/>
              <a:rect l="l" t="t" r="r" b="b"/>
              <a:pathLst>
                <a:path w="1519" h="1412" extrusionOk="0">
                  <a:moveTo>
                    <a:pt x="759" y="1"/>
                  </a:moveTo>
                  <a:cubicBezTo>
                    <a:pt x="722" y="1"/>
                    <a:pt x="684" y="4"/>
                    <a:pt x="646" y="10"/>
                  </a:cubicBezTo>
                  <a:cubicBezTo>
                    <a:pt x="262" y="72"/>
                    <a:pt x="0" y="434"/>
                    <a:pt x="64" y="819"/>
                  </a:cubicBezTo>
                  <a:cubicBezTo>
                    <a:pt x="120" y="1165"/>
                    <a:pt x="418" y="1411"/>
                    <a:pt x="757" y="1411"/>
                  </a:cubicBezTo>
                  <a:cubicBezTo>
                    <a:pt x="795" y="1411"/>
                    <a:pt x="833" y="1408"/>
                    <a:pt x="872" y="1402"/>
                  </a:cubicBezTo>
                  <a:cubicBezTo>
                    <a:pt x="1257" y="1339"/>
                    <a:pt x="1518" y="978"/>
                    <a:pt x="1456" y="593"/>
                  </a:cubicBezTo>
                  <a:cubicBezTo>
                    <a:pt x="1400" y="247"/>
                    <a:pt x="1100" y="1"/>
                    <a:pt x="7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7"/>
            <p:cNvSpPr/>
            <p:nvPr/>
          </p:nvSpPr>
          <p:spPr>
            <a:xfrm>
              <a:off x="5210297" y="4388747"/>
              <a:ext cx="89249" cy="24557"/>
            </a:xfrm>
            <a:custGeom>
              <a:avLst/>
              <a:gdLst/>
              <a:ahLst/>
              <a:cxnLst/>
              <a:rect l="l" t="t" r="r" b="b"/>
              <a:pathLst>
                <a:path w="2853" h="785" extrusionOk="0">
                  <a:moveTo>
                    <a:pt x="394" y="1"/>
                  </a:moveTo>
                  <a:cubicBezTo>
                    <a:pt x="177" y="1"/>
                    <a:pt x="1" y="176"/>
                    <a:pt x="1" y="394"/>
                  </a:cubicBezTo>
                  <a:cubicBezTo>
                    <a:pt x="1" y="609"/>
                    <a:pt x="177" y="785"/>
                    <a:pt x="394" y="785"/>
                  </a:cubicBezTo>
                  <a:lnTo>
                    <a:pt x="2852" y="785"/>
                  </a:lnTo>
                  <a:lnTo>
                    <a:pt x="28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7"/>
            <p:cNvSpPr/>
            <p:nvPr/>
          </p:nvSpPr>
          <p:spPr>
            <a:xfrm>
              <a:off x="5222466" y="4495452"/>
              <a:ext cx="44171" cy="44171"/>
            </a:xfrm>
            <a:custGeom>
              <a:avLst/>
              <a:gdLst/>
              <a:ahLst/>
              <a:cxnLst/>
              <a:rect l="l" t="t" r="r" b="b"/>
              <a:pathLst>
                <a:path w="1412" h="1412" extrusionOk="0">
                  <a:moveTo>
                    <a:pt x="705" y="1"/>
                  </a:moveTo>
                  <a:cubicBezTo>
                    <a:pt x="317" y="1"/>
                    <a:pt x="1" y="317"/>
                    <a:pt x="1" y="707"/>
                  </a:cubicBezTo>
                  <a:cubicBezTo>
                    <a:pt x="1" y="1096"/>
                    <a:pt x="317" y="1411"/>
                    <a:pt x="705" y="1411"/>
                  </a:cubicBezTo>
                  <a:cubicBezTo>
                    <a:pt x="1095" y="1411"/>
                    <a:pt x="1411" y="1094"/>
                    <a:pt x="1411" y="707"/>
                  </a:cubicBezTo>
                  <a:cubicBezTo>
                    <a:pt x="1411" y="317"/>
                    <a:pt x="1095" y="1"/>
                    <a:pt x="7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7"/>
            <p:cNvSpPr/>
            <p:nvPr/>
          </p:nvSpPr>
          <p:spPr>
            <a:xfrm>
              <a:off x="5222466" y="4253638"/>
              <a:ext cx="44171" cy="44140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705" y="0"/>
                  </a:moveTo>
                  <a:cubicBezTo>
                    <a:pt x="317" y="0"/>
                    <a:pt x="1" y="315"/>
                    <a:pt x="1" y="705"/>
                  </a:cubicBezTo>
                  <a:cubicBezTo>
                    <a:pt x="1" y="1095"/>
                    <a:pt x="317" y="1411"/>
                    <a:pt x="705" y="1411"/>
                  </a:cubicBezTo>
                  <a:cubicBezTo>
                    <a:pt x="1095" y="1411"/>
                    <a:pt x="1411" y="1095"/>
                    <a:pt x="1411" y="705"/>
                  </a:cubicBezTo>
                  <a:cubicBezTo>
                    <a:pt x="1411" y="315"/>
                    <a:pt x="1095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7"/>
            <p:cNvSpPr/>
            <p:nvPr/>
          </p:nvSpPr>
          <p:spPr>
            <a:xfrm>
              <a:off x="5324040" y="4300155"/>
              <a:ext cx="190729" cy="198206"/>
            </a:xfrm>
            <a:custGeom>
              <a:avLst/>
              <a:gdLst/>
              <a:ahLst/>
              <a:cxnLst/>
              <a:rect l="l" t="t" r="r" b="b"/>
              <a:pathLst>
                <a:path w="6097" h="6336" extrusionOk="0">
                  <a:moveTo>
                    <a:pt x="4256" y="1058"/>
                  </a:moveTo>
                  <a:cubicBezTo>
                    <a:pt x="4360" y="1058"/>
                    <a:pt x="4460" y="1099"/>
                    <a:pt x="4533" y="1172"/>
                  </a:cubicBezTo>
                  <a:lnTo>
                    <a:pt x="5015" y="1654"/>
                  </a:lnTo>
                  <a:cubicBezTo>
                    <a:pt x="5088" y="1728"/>
                    <a:pt x="5129" y="1828"/>
                    <a:pt x="5129" y="1931"/>
                  </a:cubicBezTo>
                  <a:lnTo>
                    <a:pt x="5129" y="4942"/>
                  </a:lnTo>
                  <a:cubicBezTo>
                    <a:pt x="5129" y="5159"/>
                    <a:pt x="4954" y="5334"/>
                    <a:pt x="4738" y="5334"/>
                  </a:cubicBezTo>
                  <a:lnTo>
                    <a:pt x="1894" y="5334"/>
                  </a:lnTo>
                  <a:cubicBezTo>
                    <a:pt x="1790" y="5334"/>
                    <a:pt x="1691" y="5293"/>
                    <a:pt x="1617" y="5219"/>
                  </a:cubicBezTo>
                  <a:lnTo>
                    <a:pt x="1085" y="4688"/>
                  </a:lnTo>
                  <a:cubicBezTo>
                    <a:pt x="1012" y="4614"/>
                    <a:pt x="970" y="4514"/>
                    <a:pt x="970" y="4411"/>
                  </a:cubicBezTo>
                  <a:lnTo>
                    <a:pt x="970" y="1449"/>
                  </a:lnTo>
                  <a:cubicBezTo>
                    <a:pt x="970" y="1233"/>
                    <a:pt x="1145" y="1058"/>
                    <a:pt x="1362" y="1058"/>
                  </a:cubicBezTo>
                  <a:close/>
                  <a:moveTo>
                    <a:pt x="290" y="1"/>
                  </a:moveTo>
                  <a:cubicBezTo>
                    <a:pt x="129" y="1"/>
                    <a:pt x="0" y="130"/>
                    <a:pt x="0" y="290"/>
                  </a:cubicBezTo>
                  <a:lnTo>
                    <a:pt x="0" y="5360"/>
                  </a:lnTo>
                  <a:cubicBezTo>
                    <a:pt x="0" y="5436"/>
                    <a:pt x="31" y="5510"/>
                    <a:pt x="85" y="5565"/>
                  </a:cubicBezTo>
                  <a:lnTo>
                    <a:pt x="771" y="6250"/>
                  </a:lnTo>
                  <a:cubicBezTo>
                    <a:pt x="826" y="6305"/>
                    <a:pt x="899" y="6335"/>
                    <a:pt x="976" y="6335"/>
                  </a:cubicBezTo>
                  <a:lnTo>
                    <a:pt x="5805" y="6335"/>
                  </a:lnTo>
                  <a:cubicBezTo>
                    <a:pt x="5965" y="6335"/>
                    <a:pt x="6094" y="6206"/>
                    <a:pt x="6094" y="6045"/>
                  </a:cubicBezTo>
                  <a:lnTo>
                    <a:pt x="6094" y="875"/>
                  </a:lnTo>
                  <a:cubicBezTo>
                    <a:pt x="6096" y="798"/>
                    <a:pt x="6066" y="724"/>
                    <a:pt x="6010" y="669"/>
                  </a:cubicBezTo>
                  <a:lnTo>
                    <a:pt x="5427" y="85"/>
                  </a:lnTo>
                  <a:cubicBezTo>
                    <a:pt x="5371" y="31"/>
                    <a:pt x="5298" y="1"/>
                    <a:pt x="52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7"/>
            <p:cNvSpPr/>
            <p:nvPr/>
          </p:nvSpPr>
          <p:spPr>
            <a:xfrm>
              <a:off x="5269108" y="4202366"/>
              <a:ext cx="44140" cy="44140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707" y="0"/>
                  </a:moveTo>
                  <a:cubicBezTo>
                    <a:pt x="706" y="0"/>
                    <a:pt x="705" y="0"/>
                    <a:pt x="705" y="0"/>
                  </a:cubicBezTo>
                  <a:cubicBezTo>
                    <a:pt x="315" y="0"/>
                    <a:pt x="0" y="316"/>
                    <a:pt x="0" y="706"/>
                  </a:cubicBezTo>
                  <a:cubicBezTo>
                    <a:pt x="0" y="1096"/>
                    <a:pt x="315" y="1411"/>
                    <a:pt x="705" y="1411"/>
                  </a:cubicBezTo>
                  <a:cubicBezTo>
                    <a:pt x="1095" y="1411"/>
                    <a:pt x="1411" y="1096"/>
                    <a:pt x="1411" y="706"/>
                  </a:cubicBezTo>
                  <a:cubicBezTo>
                    <a:pt x="1411" y="317"/>
                    <a:pt x="1095" y="0"/>
                    <a:pt x="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7"/>
            <p:cNvSpPr/>
            <p:nvPr/>
          </p:nvSpPr>
          <p:spPr>
            <a:xfrm>
              <a:off x="5232257" y="4320614"/>
              <a:ext cx="67289" cy="37320"/>
            </a:xfrm>
            <a:custGeom>
              <a:avLst/>
              <a:gdLst/>
              <a:ahLst/>
              <a:cxnLst/>
              <a:rect l="l" t="t" r="r" b="b"/>
              <a:pathLst>
                <a:path w="2151" h="1193" extrusionOk="0">
                  <a:moveTo>
                    <a:pt x="1" y="0"/>
                  </a:moveTo>
                  <a:lnTo>
                    <a:pt x="1" y="799"/>
                  </a:lnTo>
                  <a:cubicBezTo>
                    <a:pt x="0" y="1016"/>
                    <a:pt x="176" y="1192"/>
                    <a:pt x="392" y="1192"/>
                  </a:cubicBezTo>
                  <a:lnTo>
                    <a:pt x="2150" y="1192"/>
                  </a:lnTo>
                  <a:lnTo>
                    <a:pt x="2150" y="408"/>
                  </a:lnTo>
                  <a:lnTo>
                    <a:pt x="785" y="408"/>
                  </a:lnTo>
                  <a:lnTo>
                    <a:pt x="785" y="0"/>
                  </a:lnTo>
                  <a:cubicBezTo>
                    <a:pt x="661" y="35"/>
                    <a:pt x="529" y="54"/>
                    <a:pt x="394" y="54"/>
                  </a:cubicBezTo>
                  <a:cubicBezTo>
                    <a:pt x="258" y="54"/>
                    <a:pt x="128" y="3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7"/>
            <p:cNvSpPr/>
            <p:nvPr/>
          </p:nvSpPr>
          <p:spPr>
            <a:xfrm>
              <a:off x="5572173" y="4254451"/>
              <a:ext cx="44171" cy="44140"/>
            </a:xfrm>
            <a:custGeom>
              <a:avLst/>
              <a:gdLst/>
              <a:ahLst/>
              <a:cxnLst/>
              <a:rect l="l" t="t" r="r" b="b"/>
              <a:pathLst>
                <a:path w="1412" h="1411" extrusionOk="0">
                  <a:moveTo>
                    <a:pt x="705" y="0"/>
                  </a:moveTo>
                  <a:cubicBezTo>
                    <a:pt x="316" y="0"/>
                    <a:pt x="1" y="315"/>
                    <a:pt x="1" y="705"/>
                  </a:cubicBezTo>
                  <a:cubicBezTo>
                    <a:pt x="1" y="1095"/>
                    <a:pt x="316" y="1410"/>
                    <a:pt x="705" y="1410"/>
                  </a:cubicBezTo>
                  <a:cubicBezTo>
                    <a:pt x="1095" y="1410"/>
                    <a:pt x="1411" y="1095"/>
                    <a:pt x="1411" y="705"/>
                  </a:cubicBezTo>
                  <a:cubicBezTo>
                    <a:pt x="1411" y="315"/>
                    <a:pt x="1094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7"/>
            <p:cNvSpPr/>
            <p:nvPr/>
          </p:nvSpPr>
          <p:spPr>
            <a:xfrm>
              <a:off x="5515552" y="4202366"/>
              <a:ext cx="44140" cy="44140"/>
            </a:xfrm>
            <a:custGeom>
              <a:avLst/>
              <a:gdLst/>
              <a:ahLst/>
              <a:cxnLst/>
              <a:rect l="l" t="t" r="r" b="b"/>
              <a:pathLst>
                <a:path w="1411" h="1411" extrusionOk="0">
                  <a:moveTo>
                    <a:pt x="707" y="0"/>
                  </a:moveTo>
                  <a:cubicBezTo>
                    <a:pt x="706" y="0"/>
                    <a:pt x="705" y="0"/>
                    <a:pt x="705" y="0"/>
                  </a:cubicBezTo>
                  <a:cubicBezTo>
                    <a:pt x="315" y="0"/>
                    <a:pt x="0" y="316"/>
                    <a:pt x="0" y="706"/>
                  </a:cubicBezTo>
                  <a:cubicBezTo>
                    <a:pt x="0" y="1096"/>
                    <a:pt x="315" y="1411"/>
                    <a:pt x="705" y="1411"/>
                  </a:cubicBezTo>
                  <a:cubicBezTo>
                    <a:pt x="1095" y="1411"/>
                    <a:pt x="1411" y="1096"/>
                    <a:pt x="1411" y="706"/>
                  </a:cubicBezTo>
                  <a:cubicBezTo>
                    <a:pt x="1411" y="317"/>
                    <a:pt x="1096" y="0"/>
                    <a:pt x="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7"/>
            <p:cNvSpPr/>
            <p:nvPr/>
          </p:nvSpPr>
          <p:spPr>
            <a:xfrm>
              <a:off x="5397617" y="4190166"/>
              <a:ext cx="24588" cy="85526"/>
            </a:xfrm>
            <a:custGeom>
              <a:avLst/>
              <a:gdLst/>
              <a:ahLst/>
              <a:cxnLst/>
              <a:rect l="l" t="t" r="r" b="b"/>
              <a:pathLst>
                <a:path w="786" h="2734" extrusionOk="0">
                  <a:moveTo>
                    <a:pt x="392" y="0"/>
                  </a:moveTo>
                  <a:cubicBezTo>
                    <a:pt x="176" y="0"/>
                    <a:pt x="0" y="177"/>
                    <a:pt x="0" y="393"/>
                  </a:cubicBezTo>
                  <a:lnTo>
                    <a:pt x="0" y="2733"/>
                  </a:lnTo>
                  <a:lnTo>
                    <a:pt x="785" y="2733"/>
                  </a:lnTo>
                  <a:lnTo>
                    <a:pt x="785" y="393"/>
                  </a:lnTo>
                  <a:cubicBezTo>
                    <a:pt x="785" y="177"/>
                    <a:pt x="609" y="0"/>
                    <a:pt x="3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7"/>
            <p:cNvSpPr/>
            <p:nvPr/>
          </p:nvSpPr>
          <p:spPr>
            <a:xfrm>
              <a:off x="5336053" y="4212157"/>
              <a:ext cx="34254" cy="63566"/>
            </a:xfrm>
            <a:custGeom>
              <a:avLst/>
              <a:gdLst/>
              <a:ahLst/>
              <a:cxnLst/>
              <a:rect l="l" t="t" r="r" b="b"/>
              <a:pathLst>
                <a:path w="1095" h="2032" extrusionOk="0">
                  <a:moveTo>
                    <a:pt x="1" y="0"/>
                  </a:moveTo>
                  <a:cubicBezTo>
                    <a:pt x="35" y="125"/>
                    <a:pt x="53" y="256"/>
                    <a:pt x="53" y="393"/>
                  </a:cubicBezTo>
                  <a:cubicBezTo>
                    <a:pt x="53" y="528"/>
                    <a:pt x="36" y="660"/>
                    <a:pt x="1" y="785"/>
                  </a:cubicBezTo>
                  <a:lnTo>
                    <a:pt x="312" y="785"/>
                  </a:lnTo>
                  <a:lnTo>
                    <a:pt x="312" y="2031"/>
                  </a:lnTo>
                  <a:lnTo>
                    <a:pt x="1094" y="2031"/>
                  </a:lnTo>
                  <a:lnTo>
                    <a:pt x="1094" y="393"/>
                  </a:lnTo>
                  <a:cubicBezTo>
                    <a:pt x="1094" y="176"/>
                    <a:pt x="919" y="0"/>
                    <a:pt x="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7"/>
            <p:cNvSpPr/>
            <p:nvPr/>
          </p:nvSpPr>
          <p:spPr>
            <a:xfrm>
              <a:off x="5408878" y="4522792"/>
              <a:ext cx="24588" cy="85526"/>
            </a:xfrm>
            <a:custGeom>
              <a:avLst/>
              <a:gdLst/>
              <a:ahLst/>
              <a:cxnLst/>
              <a:rect l="l" t="t" r="r" b="b"/>
              <a:pathLst>
                <a:path w="786" h="2734" extrusionOk="0">
                  <a:moveTo>
                    <a:pt x="0" y="1"/>
                  </a:moveTo>
                  <a:lnTo>
                    <a:pt x="0" y="2342"/>
                  </a:lnTo>
                  <a:cubicBezTo>
                    <a:pt x="0" y="2558"/>
                    <a:pt x="176" y="2733"/>
                    <a:pt x="392" y="2733"/>
                  </a:cubicBezTo>
                  <a:cubicBezTo>
                    <a:pt x="610" y="2733"/>
                    <a:pt x="785" y="2558"/>
                    <a:pt x="785" y="2342"/>
                  </a:cubicBezTo>
                  <a:lnTo>
                    <a:pt x="7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7"/>
            <p:cNvSpPr/>
            <p:nvPr/>
          </p:nvSpPr>
          <p:spPr>
            <a:xfrm>
              <a:off x="5460776" y="4522855"/>
              <a:ext cx="35255" cy="63566"/>
            </a:xfrm>
            <a:custGeom>
              <a:avLst/>
              <a:gdLst/>
              <a:ahLst/>
              <a:cxnLst/>
              <a:rect l="l" t="t" r="r" b="b"/>
              <a:pathLst>
                <a:path w="1127" h="2032" extrusionOk="0">
                  <a:moveTo>
                    <a:pt x="0" y="1"/>
                  </a:moveTo>
                  <a:lnTo>
                    <a:pt x="0" y="1639"/>
                  </a:lnTo>
                  <a:cubicBezTo>
                    <a:pt x="0" y="1855"/>
                    <a:pt x="177" y="2032"/>
                    <a:pt x="392" y="2032"/>
                  </a:cubicBezTo>
                  <a:lnTo>
                    <a:pt x="1126" y="2032"/>
                  </a:lnTo>
                  <a:cubicBezTo>
                    <a:pt x="1092" y="1905"/>
                    <a:pt x="1074" y="1774"/>
                    <a:pt x="1074" y="1638"/>
                  </a:cubicBezTo>
                  <a:cubicBezTo>
                    <a:pt x="1074" y="1503"/>
                    <a:pt x="1093" y="1371"/>
                    <a:pt x="1126" y="1247"/>
                  </a:cubicBezTo>
                  <a:lnTo>
                    <a:pt x="784" y="1247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7"/>
            <p:cNvSpPr/>
            <p:nvPr/>
          </p:nvSpPr>
          <p:spPr>
            <a:xfrm>
              <a:off x="5340151" y="4522761"/>
              <a:ext cx="37821" cy="63566"/>
            </a:xfrm>
            <a:custGeom>
              <a:avLst/>
              <a:gdLst/>
              <a:ahLst/>
              <a:cxnLst/>
              <a:rect l="l" t="t" r="r" b="b"/>
              <a:pathLst>
                <a:path w="1209" h="2032" extrusionOk="0">
                  <a:moveTo>
                    <a:pt x="427" y="1"/>
                  </a:moveTo>
                  <a:lnTo>
                    <a:pt x="427" y="2"/>
                  </a:lnTo>
                  <a:lnTo>
                    <a:pt x="427" y="1249"/>
                  </a:lnTo>
                  <a:lnTo>
                    <a:pt x="0" y="1249"/>
                  </a:lnTo>
                  <a:cubicBezTo>
                    <a:pt x="35" y="1373"/>
                    <a:pt x="53" y="1506"/>
                    <a:pt x="53" y="1640"/>
                  </a:cubicBezTo>
                  <a:cubicBezTo>
                    <a:pt x="53" y="1775"/>
                    <a:pt x="34" y="1907"/>
                    <a:pt x="0" y="2032"/>
                  </a:cubicBezTo>
                  <a:lnTo>
                    <a:pt x="818" y="2032"/>
                  </a:lnTo>
                  <a:cubicBezTo>
                    <a:pt x="1034" y="2032"/>
                    <a:pt x="1209" y="1856"/>
                    <a:pt x="1209" y="1640"/>
                  </a:cubicBezTo>
                  <a:lnTo>
                    <a:pt x="12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7"/>
            <p:cNvSpPr/>
            <p:nvPr/>
          </p:nvSpPr>
          <p:spPr>
            <a:xfrm>
              <a:off x="5539201" y="4440613"/>
              <a:ext cx="67289" cy="36475"/>
            </a:xfrm>
            <a:custGeom>
              <a:avLst/>
              <a:gdLst/>
              <a:ahLst/>
              <a:cxnLst/>
              <a:rect l="l" t="t" r="r" b="b"/>
              <a:pathLst>
                <a:path w="2151" h="1166" extrusionOk="0">
                  <a:moveTo>
                    <a:pt x="0" y="1"/>
                  </a:moveTo>
                  <a:lnTo>
                    <a:pt x="0" y="784"/>
                  </a:lnTo>
                  <a:lnTo>
                    <a:pt x="1365" y="784"/>
                  </a:lnTo>
                  <a:lnTo>
                    <a:pt x="1365" y="1166"/>
                  </a:lnTo>
                  <a:cubicBezTo>
                    <a:pt x="1491" y="1132"/>
                    <a:pt x="1622" y="1114"/>
                    <a:pt x="1757" y="1114"/>
                  </a:cubicBezTo>
                  <a:cubicBezTo>
                    <a:pt x="1893" y="1114"/>
                    <a:pt x="2024" y="1132"/>
                    <a:pt x="2149" y="1166"/>
                  </a:cubicBezTo>
                  <a:lnTo>
                    <a:pt x="2149" y="394"/>
                  </a:lnTo>
                  <a:cubicBezTo>
                    <a:pt x="2150" y="175"/>
                    <a:pt x="1975" y="1"/>
                    <a:pt x="17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7"/>
            <p:cNvSpPr/>
            <p:nvPr/>
          </p:nvSpPr>
          <p:spPr>
            <a:xfrm>
              <a:off x="5516584" y="4552010"/>
              <a:ext cx="48488" cy="44171"/>
            </a:xfrm>
            <a:custGeom>
              <a:avLst/>
              <a:gdLst/>
              <a:ahLst/>
              <a:cxnLst/>
              <a:rect l="l" t="t" r="r" b="b"/>
              <a:pathLst>
                <a:path w="1550" h="1412" extrusionOk="0">
                  <a:moveTo>
                    <a:pt x="776" y="0"/>
                  </a:moveTo>
                  <a:cubicBezTo>
                    <a:pt x="595" y="0"/>
                    <a:pt x="415" y="69"/>
                    <a:pt x="277" y="207"/>
                  </a:cubicBezTo>
                  <a:cubicBezTo>
                    <a:pt x="1" y="483"/>
                    <a:pt x="1" y="930"/>
                    <a:pt x="277" y="1204"/>
                  </a:cubicBezTo>
                  <a:cubicBezTo>
                    <a:pt x="415" y="1342"/>
                    <a:pt x="595" y="1411"/>
                    <a:pt x="776" y="1411"/>
                  </a:cubicBezTo>
                  <a:cubicBezTo>
                    <a:pt x="956" y="1411"/>
                    <a:pt x="1137" y="1342"/>
                    <a:pt x="1275" y="1204"/>
                  </a:cubicBezTo>
                  <a:cubicBezTo>
                    <a:pt x="1550" y="930"/>
                    <a:pt x="1550" y="483"/>
                    <a:pt x="1275" y="207"/>
                  </a:cubicBezTo>
                  <a:cubicBezTo>
                    <a:pt x="1137" y="69"/>
                    <a:pt x="956" y="0"/>
                    <a:pt x="7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7"/>
            <p:cNvSpPr/>
            <p:nvPr/>
          </p:nvSpPr>
          <p:spPr>
            <a:xfrm>
              <a:off x="5539232" y="4385243"/>
              <a:ext cx="89218" cy="24525"/>
            </a:xfrm>
            <a:custGeom>
              <a:avLst/>
              <a:gdLst/>
              <a:ahLst/>
              <a:cxnLst/>
              <a:rect l="l" t="t" r="r" b="b"/>
              <a:pathLst>
                <a:path w="2852" h="784" extrusionOk="0">
                  <a:moveTo>
                    <a:pt x="0" y="0"/>
                  </a:moveTo>
                  <a:lnTo>
                    <a:pt x="0" y="784"/>
                  </a:lnTo>
                  <a:lnTo>
                    <a:pt x="2460" y="784"/>
                  </a:lnTo>
                  <a:cubicBezTo>
                    <a:pt x="2676" y="784"/>
                    <a:pt x="2852" y="608"/>
                    <a:pt x="2852" y="391"/>
                  </a:cubicBezTo>
                  <a:cubicBezTo>
                    <a:pt x="2851" y="175"/>
                    <a:pt x="2675" y="0"/>
                    <a:pt x="2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7"/>
            <p:cNvSpPr/>
            <p:nvPr/>
          </p:nvSpPr>
          <p:spPr>
            <a:xfrm>
              <a:off x="5452987" y="4212126"/>
              <a:ext cx="39697" cy="63566"/>
            </a:xfrm>
            <a:custGeom>
              <a:avLst/>
              <a:gdLst/>
              <a:ahLst/>
              <a:cxnLst/>
              <a:rect l="l" t="t" r="r" b="b"/>
              <a:pathLst>
                <a:path w="1269" h="2032" extrusionOk="0">
                  <a:moveTo>
                    <a:pt x="393" y="0"/>
                  </a:moveTo>
                  <a:cubicBezTo>
                    <a:pt x="176" y="0"/>
                    <a:pt x="1" y="175"/>
                    <a:pt x="1" y="393"/>
                  </a:cubicBezTo>
                  <a:lnTo>
                    <a:pt x="1" y="2031"/>
                  </a:lnTo>
                  <a:lnTo>
                    <a:pt x="786" y="2031"/>
                  </a:lnTo>
                  <a:lnTo>
                    <a:pt x="786" y="785"/>
                  </a:lnTo>
                  <a:lnTo>
                    <a:pt x="1269" y="785"/>
                  </a:lnTo>
                  <a:cubicBezTo>
                    <a:pt x="1234" y="661"/>
                    <a:pt x="1216" y="528"/>
                    <a:pt x="1216" y="393"/>
                  </a:cubicBezTo>
                  <a:cubicBezTo>
                    <a:pt x="1216" y="256"/>
                    <a:pt x="1234" y="126"/>
                    <a:pt x="1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7"/>
            <p:cNvSpPr/>
            <p:nvPr/>
          </p:nvSpPr>
          <p:spPr>
            <a:xfrm>
              <a:off x="5539232" y="4321396"/>
              <a:ext cx="67257" cy="36538"/>
            </a:xfrm>
            <a:custGeom>
              <a:avLst/>
              <a:gdLst/>
              <a:ahLst/>
              <a:cxnLst/>
              <a:rect l="l" t="t" r="r" b="b"/>
              <a:pathLst>
                <a:path w="2150" h="1168" extrusionOk="0">
                  <a:moveTo>
                    <a:pt x="1366" y="1"/>
                  </a:moveTo>
                  <a:lnTo>
                    <a:pt x="1366" y="383"/>
                  </a:lnTo>
                  <a:lnTo>
                    <a:pt x="0" y="383"/>
                  </a:lnTo>
                  <a:lnTo>
                    <a:pt x="0" y="1167"/>
                  </a:lnTo>
                  <a:lnTo>
                    <a:pt x="1758" y="1167"/>
                  </a:lnTo>
                  <a:cubicBezTo>
                    <a:pt x="1974" y="1167"/>
                    <a:pt x="2149" y="991"/>
                    <a:pt x="2149" y="774"/>
                  </a:cubicBezTo>
                  <a:lnTo>
                    <a:pt x="2149" y="1"/>
                  </a:lnTo>
                  <a:cubicBezTo>
                    <a:pt x="2025" y="36"/>
                    <a:pt x="1893" y="54"/>
                    <a:pt x="1757" y="54"/>
                  </a:cubicBezTo>
                  <a:cubicBezTo>
                    <a:pt x="1621" y="54"/>
                    <a:pt x="1491" y="36"/>
                    <a:pt x="13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71"/>
          <p:cNvSpPr txBox="1">
            <a:spLocks noGrp="1"/>
          </p:cNvSpPr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Marcas</a:t>
            </a:r>
            <a:endParaRPr dirty="0"/>
          </a:p>
        </p:txBody>
      </p:sp>
      <p:sp>
        <p:nvSpPr>
          <p:cNvPr id="1002" name="Google Shape;1002;p71"/>
          <p:cNvSpPr txBox="1">
            <a:spLocks noGrp="1"/>
          </p:cNvSpPr>
          <p:nvPr>
            <p:ph type="title" idx="2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65" name="Google Shape;1165;p75"/>
          <p:cNvGraphicFramePr/>
          <p:nvPr>
            <p:extLst>
              <p:ext uri="{D42A27DB-BD31-4B8C-83A1-F6EECF244321}">
                <p14:modId xmlns:p14="http://schemas.microsoft.com/office/powerpoint/2010/main" val="2005779798"/>
              </p:ext>
            </p:extLst>
          </p:nvPr>
        </p:nvGraphicFramePr>
        <p:xfrm>
          <a:off x="811900" y="1307200"/>
          <a:ext cx="7612100" cy="2499240"/>
        </p:xfrm>
        <a:graphic>
          <a:graphicData uri="http://schemas.openxmlformats.org/drawingml/2006/table">
            <a:tbl>
              <a:tblPr>
                <a:noFill/>
                <a:tableStyleId>{401982FB-3578-4A25-A741-2AF6FC15DF11}</a:tableStyleId>
              </a:tblPr>
              <a:tblGrid>
                <a:gridCol w="1903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Low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Medium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Best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dirty="0">
                          <a:solidFill>
                            <a:schemeClr val="accent6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PS VR 2</a:t>
                      </a:r>
                      <a:endParaRPr sz="2400" dirty="0">
                        <a:solidFill>
                          <a:schemeClr val="accent6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400" dirty="0">
                          <a:solidFill>
                            <a:schemeClr val="accent6"/>
                          </a:solidFill>
                        </a:rPr>
                        <a:t>Valve </a:t>
                      </a:r>
                      <a:r>
                        <a:rPr lang="es-ES" sz="2400" dirty="0" err="1">
                          <a:solidFill>
                            <a:schemeClr val="accent6"/>
                          </a:solidFill>
                        </a:rPr>
                        <a:t>Index</a:t>
                      </a:r>
                      <a:endParaRPr sz="24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 dirty="0">
                          <a:solidFill>
                            <a:schemeClr val="accent6"/>
                          </a:solidFill>
                        </a:rPr>
                        <a:t>HP </a:t>
                      </a:r>
                      <a:r>
                        <a:rPr lang="es-ES" sz="2000" dirty="0" err="1">
                          <a:solidFill>
                            <a:schemeClr val="accent6"/>
                          </a:solidFill>
                        </a:rPr>
                        <a:t>Reverb</a:t>
                      </a:r>
                      <a:r>
                        <a:rPr lang="es-ES" sz="2000" dirty="0">
                          <a:solidFill>
                            <a:schemeClr val="accent6"/>
                          </a:solidFill>
                        </a:rPr>
                        <a:t> 2</a:t>
                      </a:r>
                      <a:endParaRPr sz="20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66" name="Google Shape;1166;p7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Marcas para PC VR</a:t>
            </a:r>
            <a:endParaRPr dirty="0"/>
          </a:p>
        </p:txBody>
      </p:sp>
      <p:sp>
        <p:nvSpPr>
          <p:cNvPr id="1167" name="Google Shape;1167;p75"/>
          <p:cNvSpPr/>
          <p:nvPr/>
        </p:nvSpPr>
        <p:spPr>
          <a:xfrm>
            <a:off x="3480225" y="2291925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75"/>
          <p:cNvSpPr/>
          <p:nvPr/>
        </p:nvSpPr>
        <p:spPr>
          <a:xfrm>
            <a:off x="7279425" y="2816600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75"/>
          <p:cNvSpPr/>
          <p:nvPr/>
        </p:nvSpPr>
        <p:spPr>
          <a:xfrm>
            <a:off x="5336175" y="3371650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65" name="Google Shape;1165;p75"/>
          <p:cNvGraphicFramePr/>
          <p:nvPr>
            <p:extLst>
              <p:ext uri="{D42A27DB-BD31-4B8C-83A1-F6EECF244321}">
                <p14:modId xmlns:p14="http://schemas.microsoft.com/office/powerpoint/2010/main" val="1466435528"/>
              </p:ext>
            </p:extLst>
          </p:nvPr>
        </p:nvGraphicFramePr>
        <p:xfrm>
          <a:off x="811900" y="1307200"/>
          <a:ext cx="7612100" cy="2560200"/>
        </p:xfrm>
        <a:graphic>
          <a:graphicData uri="http://schemas.openxmlformats.org/drawingml/2006/table">
            <a:tbl>
              <a:tblPr>
                <a:noFill/>
                <a:tableStyleId>{401982FB-3578-4A25-A741-2AF6FC15DF11}</a:tableStyleId>
              </a:tblPr>
              <a:tblGrid>
                <a:gridCol w="1903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Low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Medium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Best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6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PS VR 1</a:t>
                      </a:r>
                      <a:endParaRPr sz="2400" dirty="0">
                        <a:solidFill>
                          <a:schemeClr val="accent6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6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Quest 2</a:t>
                      </a:r>
                      <a:endParaRPr sz="24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6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Pico 4</a:t>
                      </a:r>
                      <a:endParaRPr sz="24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66" name="Google Shape;1166;p7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Marcas para VR Independiente</a:t>
            </a:r>
            <a:endParaRPr dirty="0"/>
          </a:p>
        </p:txBody>
      </p:sp>
      <p:sp>
        <p:nvSpPr>
          <p:cNvPr id="1167" name="Google Shape;1167;p75"/>
          <p:cNvSpPr/>
          <p:nvPr/>
        </p:nvSpPr>
        <p:spPr>
          <a:xfrm>
            <a:off x="3480225" y="2291925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75"/>
          <p:cNvSpPr/>
          <p:nvPr/>
        </p:nvSpPr>
        <p:spPr>
          <a:xfrm>
            <a:off x="7279425" y="2816600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75"/>
          <p:cNvSpPr/>
          <p:nvPr/>
        </p:nvSpPr>
        <p:spPr>
          <a:xfrm>
            <a:off x="5336175" y="3371650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4861513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65" name="Google Shape;1165;p75"/>
          <p:cNvGraphicFramePr/>
          <p:nvPr>
            <p:extLst>
              <p:ext uri="{D42A27DB-BD31-4B8C-83A1-F6EECF244321}">
                <p14:modId xmlns:p14="http://schemas.microsoft.com/office/powerpoint/2010/main" val="1011855984"/>
              </p:ext>
            </p:extLst>
          </p:nvPr>
        </p:nvGraphicFramePr>
        <p:xfrm>
          <a:off x="811900" y="1307200"/>
          <a:ext cx="7612100" cy="2560200"/>
        </p:xfrm>
        <a:graphic>
          <a:graphicData uri="http://schemas.openxmlformats.org/drawingml/2006/table">
            <a:tbl>
              <a:tblPr>
                <a:noFill/>
                <a:tableStyleId>{401982FB-3578-4A25-A741-2AF6FC15DF11}</a:tableStyleId>
              </a:tblPr>
              <a:tblGrid>
                <a:gridCol w="1903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Low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Medium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Best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solidFill>
                          <a:schemeClr val="accent6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6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PS VR 2</a:t>
                      </a:r>
                      <a:endParaRPr sz="24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6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PS VR 1</a:t>
                      </a:r>
                      <a:endParaRPr sz="24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66" name="Google Shape;1166;p7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Marcas para Consolas VR</a:t>
            </a:r>
            <a:endParaRPr dirty="0"/>
          </a:p>
        </p:txBody>
      </p:sp>
      <p:sp>
        <p:nvSpPr>
          <p:cNvPr id="1167" name="Google Shape;1167;p75"/>
          <p:cNvSpPr/>
          <p:nvPr/>
        </p:nvSpPr>
        <p:spPr>
          <a:xfrm>
            <a:off x="3480225" y="2291925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75"/>
          <p:cNvSpPr/>
          <p:nvPr/>
        </p:nvSpPr>
        <p:spPr>
          <a:xfrm>
            <a:off x="7279425" y="2816600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75"/>
          <p:cNvSpPr/>
          <p:nvPr/>
        </p:nvSpPr>
        <p:spPr>
          <a:xfrm>
            <a:off x="5336175" y="3371650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2250362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65" name="Google Shape;1165;p75"/>
          <p:cNvGraphicFramePr/>
          <p:nvPr>
            <p:extLst>
              <p:ext uri="{D42A27DB-BD31-4B8C-83A1-F6EECF244321}">
                <p14:modId xmlns:p14="http://schemas.microsoft.com/office/powerpoint/2010/main" val="958160206"/>
              </p:ext>
            </p:extLst>
          </p:nvPr>
        </p:nvGraphicFramePr>
        <p:xfrm>
          <a:off x="811900" y="1307200"/>
          <a:ext cx="7612100" cy="2743080"/>
        </p:xfrm>
        <a:graphic>
          <a:graphicData uri="http://schemas.openxmlformats.org/drawingml/2006/table">
            <a:tbl>
              <a:tblPr>
                <a:noFill/>
                <a:tableStyleId>{401982FB-3578-4A25-A741-2AF6FC15DF11}</a:tableStyleId>
              </a:tblPr>
              <a:tblGrid>
                <a:gridCol w="1903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3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Low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Medium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Best quality</a:t>
                      </a:r>
                      <a:endParaRPr sz="2400">
                        <a:solidFill>
                          <a:schemeClr val="dk1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accent6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Google cardboard</a:t>
                      </a:r>
                      <a:endParaRPr sz="1800" dirty="0">
                        <a:solidFill>
                          <a:schemeClr val="accent6"/>
                        </a:solidFill>
                        <a:latin typeface="Orbitron SemiBold"/>
                        <a:ea typeface="Orbitron SemiBold"/>
                        <a:cs typeface="Orbitron SemiBold"/>
                        <a:sym typeface="Orbitron SemiBold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6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Samsung</a:t>
                      </a:r>
                      <a:endParaRPr sz="24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6"/>
                          </a:solidFill>
                          <a:latin typeface="Orbitron SemiBold"/>
                          <a:ea typeface="Orbitron SemiBold"/>
                          <a:cs typeface="Orbitron SemiBold"/>
                          <a:sym typeface="Orbitron SemiBold"/>
                        </a:rPr>
                        <a:t>VR BOX</a:t>
                      </a:r>
                      <a:endParaRPr sz="2400" dirty="0">
                        <a:solidFill>
                          <a:schemeClr val="accent6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26E1">
                        <a:alpha val="325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66" name="Google Shape;1166;p7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Marcas para VR Movil</a:t>
            </a:r>
            <a:endParaRPr dirty="0"/>
          </a:p>
        </p:txBody>
      </p:sp>
      <p:sp>
        <p:nvSpPr>
          <p:cNvPr id="1167" name="Google Shape;1167;p75"/>
          <p:cNvSpPr/>
          <p:nvPr/>
        </p:nvSpPr>
        <p:spPr>
          <a:xfrm>
            <a:off x="3480225" y="2291925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75"/>
          <p:cNvSpPr/>
          <p:nvPr/>
        </p:nvSpPr>
        <p:spPr>
          <a:xfrm>
            <a:off x="7272894" y="2947229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75"/>
          <p:cNvSpPr/>
          <p:nvPr/>
        </p:nvSpPr>
        <p:spPr>
          <a:xfrm>
            <a:off x="5323112" y="3476153"/>
            <a:ext cx="466500" cy="466500"/>
          </a:xfrm>
          <a:prstGeom prst="mathMultiply">
            <a:avLst>
              <a:gd name="adj1" fmla="val 2352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7112345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p82"/>
          <p:cNvSpPr txBox="1">
            <a:spLocks noGrp="1"/>
          </p:cNvSpPr>
          <p:nvPr>
            <p:ph type="ctrTitle"/>
          </p:nvPr>
        </p:nvSpPr>
        <p:spPr>
          <a:xfrm>
            <a:off x="2429950" y="535000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</a:t>
            </a:r>
            <a:endParaRPr dirty="0"/>
          </a:p>
        </p:txBody>
      </p:sp>
      <p:sp>
        <p:nvSpPr>
          <p:cNvPr id="1293" name="Google Shape;1293;p82"/>
          <p:cNvSpPr txBox="1">
            <a:spLocks noGrp="1"/>
          </p:cNvSpPr>
          <p:nvPr>
            <p:ph type="subTitle" idx="1"/>
          </p:nvPr>
        </p:nvSpPr>
        <p:spPr>
          <a:xfrm>
            <a:off x="2425050" y="1532800"/>
            <a:ext cx="4293900" cy="12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Realizado por: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Ethan Erwin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Verónica Villaseca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Rubén Ávila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A13892-0F76-54EF-8AF6-B0AC7AD07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901" y="3019757"/>
            <a:ext cx="5525271" cy="1514686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8"/>
          <p:cNvSpPr txBox="1">
            <a:spLocks noGrp="1"/>
          </p:cNvSpPr>
          <p:nvPr>
            <p:ph type="title"/>
          </p:nvPr>
        </p:nvSpPr>
        <p:spPr>
          <a:xfrm>
            <a:off x="720000" y="1742775"/>
            <a:ext cx="2486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Historia </a:t>
            </a:r>
            <a:endParaRPr dirty="0"/>
          </a:p>
        </p:txBody>
      </p:sp>
      <p:sp>
        <p:nvSpPr>
          <p:cNvPr id="344" name="Google Shape;344;p48"/>
          <p:cNvSpPr txBox="1">
            <a:spLocks noGrp="1"/>
          </p:cNvSpPr>
          <p:nvPr>
            <p:ph type="title" idx="2"/>
          </p:nvPr>
        </p:nvSpPr>
        <p:spPr>
          <a:xfrm>
            <a:off x="720000" y="1149600"/>
            <a:ext cx="1356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46" name="Google Shape;346;p48"/>
          <p:cNvSpPr txBox="1">
            <a:spLocks noGrp="1"/>
          </p:cNvSpPr>
          <p:nvPr>
            <p:ph type="title" idx="3"/>
          </p:nvPr>
        </p:nvSpPr>
        <p:spPr>
          <a:xfrm>
            <a:off x="3407063" y="1742775"/>
            <a:ext cx="2486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Aplicaciones</a:t>
            </a:r>
            <a:endParaRPr dirty="0"/>
          </a:p>
        </p:txBody>
      </p:sp>
      <p:sp>
        <p:nvSpPr>
          <p:cNvPr id="347" name="Google Shape;347;p48"/>
          <p:cNvSpPr txBox="1">
            <a:spLocks noGrp="1"/>
          </p:cNvSpPr>
          <p:nvPr>
            <p:ph type="title" idx="4"/>
          </p:nvPr>
        </p:nvSpPr>
        <p:spPr>
          <a:xfrm>
            <a:off x="3407063" y="1149600"/>
            <a:ext cx="1356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49" name="Google Shape;349;p48"/>
          <p:cNvSpPr txBox="1">
            <a:spLocks noGrp="1"/>
          </p:cNvSpPr>
          <p:nvPr>
            <p:ph type="title" idx="6"/>
          </p:nvPr>
        </p:nvSpPr>
        <p:spPr>
          <a:xfrm>
            <a:off x="720000" y="3596000"/>
            <a:ext cx="2486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</a:t>
            </a:r>
            <a:endParaRPr dirty="0"/>
          </a:p>
        </p:txBody>
      </p:sp>
      <p:sp>
        <p:nvSpPr>
          <p:cNvPr id="350" name="Google Shape;350;p48"/>
          <p:cNvSpPr txBox="1">
            <a:spLocks noGrp="1"/>
          </p:cNvSpPr>
          <p:nvPr>
            <p:ph type="title" idx="7"/>
          </p:nvPr>
        </p:nvSpPr>
        <p:spPr>
          <a:xfrm>
            <a:off x="720000" y="3002825"/>
            <a:ext cx="1356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52" name="Google Shape;352;p48"/>
          <p:cNvSpPr txBox="1">
            <a:spLocks noGrp="1"/>
          </p:cNvSpPr>
          <p:nvPr>
            <p:ph type="title" idx="9"/>
          </p:nvPr>
        </p:nvSpPr>
        <p:spPr>
          <a:xfrm>
            <a:off x="3407063" y="3596000"/>
            <a:ext cx="2486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Marcas</a:t>
            </a:r>
            <a:endParaRPr dirty="0"/>
          </a:p>
        </p:txBody>
      </p:sp>
      <p:sp>
        <p:nvSpPr>
          <p:cNvPr id="353" name="Google Shape;353;p48"/>
          <p:cNvSpPr txBox="1">
            <a:spLocks noGrp="1"/>
          </p:cNvSpPr>
          <p:nvPr>
            <p:ph type="title" idx="13"/>
          </p:nvPr>
        </p:nvSpPr>
        <p:spPr>
          <a:xfrm>
            <a:off x="3407063" y="3002825"/>
            <a:ext cx="13569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55" name="Google Shape;355;p48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Indice</a:t>
            </a:r>
            <a:endParaRPr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" grpId="0"/>
      <p:bldP spid="344" grpId="0"/>
      <p:bldP spid="346" grpId="0"/>
      <p:bldP spid="347" grpId="0"/>
      <p:bldP spid="349" grpId="0"/>
      <p:bldP spid="350" grpId="0"/>
      <p:bldP spid="352" grpId="0"/>
      <p:bldP spid="353" grpId="0"/>
      <p:bldP spid="35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0"/>
          <p:cNvSpPr txBox="1">
            <a:spLocks noGrp="1"/>
          </p:cNvSpPr>
          <p:nvPr>
            <p:ph type="title"/>
          </p:nvPr>
        </p:nvSpPr>
        <p:spPr>
          <a:xfrm>
            <a:off x="1672050" y="2244225"/>
            <a:ext cx="57999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Historia</a:t>
            </a:r>
            <a:endParaRPr dirty="0"/>
          </a:p>
        </p:txBody>
      </p:sp>
      <p:sp>
        <p:nvSpPr>
          <p:cNvPr id="367" name="Google Shape;367;p50"/>
          <p:cNvSpPr txBox="1">
            <a:spLocks noGrp="1"/>
          </p:cNvSpPr>
          <p:nvPr>
            <p:ph type="title" idx="2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" dur="2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6" grpId="0"/>
      <p:bldP spid="36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Historia de VR</a:t>
            </a:r>
            <a:endParaRPr dirty="0"/>
          </a:p>
        </p:txBody>
      </p:sp>
      <p:sp>
        <p:nvSpPr>
          <p:cNvPr id="380" name="Google Shape;380;p52"/>
          <p:cNvSpPr txBox="1">
            <a:spLocks noGrp="1"/>
          </p:cNvSpPr>
          <p:nvPr>
            <p:ph type="title" idx="4294967295"/>
          </p:nvPr>
        </p:nvSpPr>
        <p:spPr>
          <a:xfrm>
            <a:off x="719988" y="1154750"/>
            <a:ext cx="2204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1960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381" name="Google Shape;381;p52"/>
          <p:cNvSpPr txBox="1">
            <a:spLocks noGrp="1"/>
          </p:cNvSpPr>
          <p:nvPr>
            <p:ph type="subTitle" idx="4294967295"/>
          </p:nvPr>
        </p:nvSpPr>
        <p:spPr>
          <a:xfrm>
            <a:off x="719988" y="1682450"/>
            <a:ext cx="22041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Ivan sutherland crea el HMD</a:t>
            </a:r>
            <a:endParaRPr dirty="0"/>
          </a:p>
        </p:txBody>
      </p:sp>
      <p:sp>
        <p:nvSpPr>
          <p:cNvPr id="382" name="Google Shape;382;p52"/>
          <p:cNvSpPr txBox="1">
            <a:spLocks noGrp="1"/>
          </p:cNvSpPr>
          <p:nvPr>
            <p:ph type="title" idx="4294967295"/>
          </p:nvPr>
        </p:nvSpPr>
        <p:spPr>
          <a:xfrm>
            <a:off x="2554935" y="3387800"/>
            <a:ext cx="2204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1995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383" name="Google Shape;383;p52"/>
          <p:cNvSpPr txBox="1">
            <a:spLocks noGrp="1"/>
          </p:cNvSpPr>
          <p:nvPr>
            <p:ph type="subTitle" idx="4294967295"/>
          </p:nvPr>
        </p:nvSpPr>
        <p:spPr>
          <a:xfrm>
            <a:off x="2554935" y="3915500"/>
            <a:ext cx="22041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Nintendo fracasa con el Virtual Boy</a:t>
            </a:r>
            <a:endParaRPr dirty="0"/>
          </a:p>
        </p:txBody>
      </p:sp>
      <p:sp>
        <p:nvSpPr>
          <p:cNvPr id="384" name="Google Shape;384;p52"/>
          <p:cNvSpPr txBox="1">
            <a:spLocks noGrp="1"/>
          </p:cNvSpPr>
          <p:nvPr>
            <p:ph type="title" idx="4294967295"/>
          </p:nvPr>
        </p:nvSpPr>
        <p:spPr>
          <a:xfrm>
            <a:off x="4389858" y="1154750"/>
            <a:ext cx="2204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2010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385" name="Google Shape;385;p52"/>
          <p:cNvSpPr txBox="1">
            <a:spLocks noGrp="1"/>
          </p:cNvSpPr>
          <p:nvPr>
            <p:ph type="subTitle" idx="4294967295"/>
          </p:nvPr>
        </p:nvSpPr>
        <p:spPr>
          <a:xfrm>
            <a:off x="4389858" y="1682450"/>
            <a:ext cx="22041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Gran avanza en PC VR y Consola</a:t>
            </a:r>
            <a:endParaRPr dirty="0"/>
          </a:p>
        </p:txBody>
      </p:sp>
      <p:sp>
        <p:nvSpPr>
          <p:cNvPr id="386" name="Google Shape;386;p52"/>
          <p:cNvSpPr txBox="1">
            <a:spLocks noGrp="1"/>
          </p:cNvSpPr>
          <p:nvPr>
            <p:ph type="title" idx="4294967295"/>
          </p:nvPr>
        </p:nvSpPr>
        <p:spPr>
          <a:xfrm>
            <a:off x="6224799" y="3387800"/>
            <a:ext cx="22041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Orbitron SemiBold"/>
                <a:ea typeface="Orbitron SemiBold"/>
                <a:cs typeface="Orbitron SemiBold"/>
                <a:sym typeface="Orbitron SemiBold"/>
              </a:rPr>
              <a:t>El futuro</a:t>
            </a:r>
            <a:endParaRPr sz="2400" dirty="0"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387" name="Google Shape;387;p52"/>
          <p:cNvSpPr txBox="1">
            <a:spLocks noGrp="1"/>
          </p:cNvSpPr>
          <p:nvPr>
            <p:ph type="subTitle" idx="4294967295"/>
          </p:nvPr>
        </p:nvSpPr>
        <p:spPr>
          <a:xfrm>
            <a:off x="6224799" y="3915500"/>
            <a:ext cx="2204100" cy="6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Meta crea grandes innovaciones</a:t>
            </a:r>
            <a:endParaRPr dirty="0"/>
          </a:p>
        </p:txBody>
      </p:sp>
      <p:sp>
        <p:nvSpPr>
          <p:cNvPr id="388" name="Google Shape;388;p52"/>
          <p:cNvSpPr txBox="1">
            <a:spLocks noGrp="1"/>
          </p:cNvSpPr>
          <p:nvPr>
            <p:ph type="title" idx="4294967295"/>
          </p:nvPr>
        </p:nvSpPr>
        <p:spPr>
          <a:xfrm>
            <a:off x="1382388" y="2584925"/>
            <a:ext cx="8793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01</a:t>
            </a:r>
            <a:endParaRPr sz="3000">
              <a:solidFill>
                <a:schemeClr val="accent3"/>
              </a:solidFill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389" name="Google Shape;389;p52"/>
          <p:cNvSpPr txBox="1">
            <a:spLocks noGrp="1"/>
          </p:cNvSpPr>
          <p:nvPr>
            <p:ph type="title" idx="4294967295"/>
          </p:nvPr>
        </p:nvSpPr>
        <p:spPr>
          <a:xfrm>
            <a:off x="3217335" y="2584925"/>
            <a:ext cx="8793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02</a:t>
            </a:r>
            <a:endParaRPr sz="3000" dirty="0">
              <a:solidFill>
                <a:schemeClr val="accent3"/>
              </a:solidFill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390" name="Google Shape;390;p52"/>
          <p:cNvSpPr txBox="1">
            <a:spLocks noGrp="1"/>
          </p:cNvSpPr>
          <p:nvPr>
            <p:ph type="title" idx="4294967295"/>
          </p:nvPr>
        </p:nvSpPr>
        <p:spPr>
          <a:xfrm>
            <a:off x="5052258" y="2584925"/>
            <a:ext cx="8793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03</a:t>
            </a:r>
            <a:endParaRPr sz="3000">
              <a:solidFill>
                <a:schemeClr val="accent3"/>
              </a:solidFill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sp>
        <p:nvSpPr>
          <p:cNvPr id="391" name="Google Shape;391;p52"/>
          <p:cNvSpPr txBox="1">
            <a:spLocks noGrp="1"/>
          </p:cNvSpPr>
          <p:nvPr>
            <p:ph type="title" idx="4294967295"/>
          </p:nvPr>
        </p:nvSpPr>
        <p:spPr>
          <a:xfrm>
            <a:off x="6887199" y="2584925"/>
            <a:ext cx="8793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3"/>
                </a:solidFill>
                <a:latin typeface="Orbitron SemiBold"/>
                <a:ea typeface="Orbitron SemiBold"/>
                <a:cs typeface="Orbitron SemiBold"/>
                <a:sym typeface="Orbitron SemiBold"/>
              </a:rPr>
              <a:t>04</a:t>
            </a:r>
            <a:endParaRPr sz="3000" dirty="0">
              <a:solidFill>
                <a:schemeClr val="accent3"/>
              </a:solidFill>
              <a:latin typeface="Orbitron SemiBold"/>
              <a:ea typeface="Orbitron SemiBold"/>
              <a:cs typeface="Orbitron SemiBold"/>
              <a:sym typeface="Orbitron SemiBold"/>
            </a:endParaRPr>
          </a:p>
        </p:txBody>
      </p:sp>
      <p:cxnSp>
        <p:nvCxnSpPr>
          <p:cNvPr id="392" name="Google Shape;392;p52"/>
          <p:cNvCxnSpPr>
            <a:stCxn id="381" idx="2"/>
            <a:endCxn id="388" idx="0"/>
          </p:cNvCxnSpPr>
          <p:nvPr/>
        </p:nvCxnSpPr>
        <p:spPr>
          <a:xfrm>
            <a:off x="1822038" y="2375450"/>
            <a:ext cx="0" cy="2094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3" name="Google Shape;393;p52"/>
          <p:cNvCxnSpPr>
            <a:stCxn id="389" idx="2"/>
            <a:endCxn id="382" idx="0"/>
          </p:cNvCxnSpPr>
          <p:nvPr/>
        </p:nvCxnSpPr>
        <p:spPr>
          <a:xfrm>
            <a:off x="3656985" y="3178325"/>
            <a:ext cx="0" cy="2094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4" name="Google Shape;394;p52"/>
          <p:cNvCxnSpPr>
            <a:stCxn id="385" idx="2"/>
            <a:endCxn id="390" idx="0"/>
          </p:cNvCxnSpPr>
          <p:nvPr/>
        </p:nvCxnSpPr>
        <p:spPr>
          <a:xfrm>
            <a:off x="5491908" y="2375450"/>
            <a:ext cx="0" cy="2094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5" name="Google Shape;395;p52"/>
          <p:cNvCxnSpPr>
            <a:stCxn id="391" idx="2"/>
            <a:endCxn id="386" idx="0"/>
          </p:cNvCxnSpPr>
          <p:nvPr/>
        </p:nvCxnSpPr>
        <p:spPr>
          <a:xfrm>
            <a:off x="7326849" y="3178325"/>
            <a:ext cx="0" cy="2094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6" name="Google Shape;396;p52"/>
          <p:cNvCxnSpPr>
            <a:stCxn id="388" idx="3"/>
            <a:endCxn id="389" idx="1"/>
          </p:cNvCxnSpPr>
          <p:nvPr/>
        </p:nvCxnSpPr>
        <p:spPr>
          <a:xfrm>
            <a:off x="2261688" y="2881625"/>
            <a:ext cx="955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7" name="Google Shape;397;p52"/>
          <p:cNvCxnSpPr>
            <a:stCxn id="389" idx="3"/>
            <a:endCxn id="390" idx="1"/>
          </p:cNvCxnSpPr>
          <p:nvPr/>
        </p:nvCxnSpPr>
        <p:spPr>
          <a:xfrm>
            <a:off x="4096635" y="2881625"/>
            <a:ext cx="955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8" name="Google Shape;398;p52"/>
          <p:cNvCxnSpPr>
            <a:stCxn id="390" idx="3"/>
            <a:endCxn id="391" idx="1"/>
          </p:cNvCxnSpPr>
          <p:nvPr/>
        </p:nvCxnSpPr>
        <p:spPr>
          <a:xfrm>
            <a:off x="5931558" y="2881625"/>
            <a:ext cx="955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60"/>
          <p:cNvSpPr txBox="1">
            <a:spLocks noGrp="1"/>
          </p:cNvSpPr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Aspectos a tener en cuenta</a:t>
            </a:r>
            <a:endParaRPr dirty="0"/>
          </a:p>
        </p:txBody>
      </p:sp>
      <p:sp>
        <p:nvSpPr>
          <p:cNvPr id="533" name="Google Shape;533;p60"/>
          <p:cNvSpPr txBox="1">
            <a:spLocks noGrp="1"/>
          </p:cNvSpPr>
          <p:nvPr>
            <p:ph type="title" idx="2"/>
          </p:nvPr>
        </p:nvSpPr>
        <p:spPr>
          <a:xfrm>
            <a:off x="2918173" y="360115"/>
            <a:ext cx="3150900" cy="9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3"/>
          <p:cNvSpPr txBox="1">
            <a:spLocks noGrp="1"/>
          </p:cNvSpPr>
          <p:nvPr>
            <p:ph type="subTitle" idx="1"/>
          </p:nvPr>
        </p:nvSpPr>
        <p:spPr>
          <a:xfrm>
            <a:off x="1205413" y="2444125"/>
            <a:ext cx="3078300" cy="6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/>
              <a:t>Economico</a:t>
            </a:r>
            <a:endParaRPr dirty="0"/>
          </a:p>
        </p:txBody>
      </p:sp>
      <p:sp>
        <p:nvSpPr>
          <p:cNvPr id="404" name="Google Shape;404;p53"/>
          <p:cNvSpPr txBox="1">
            <a:spLocks noGrp="1"/>
          </p:cNvSpPr>
          <p:nvPr>
            <p:ph type="subTitle" idx="2"/>
          </p:nvPr>
        </p:nvSpPr>
        <p:spPr>
          <a:xfrm>
            <a:off x="4860288" y="2444125"/>
            <a:ext cx="3078300" cy="63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Falta de opciones</a:t>
            </a:r>
            <a:endParaRPr dirty="0"/>
          </a:p>
        </p:txBody>
      </p:sp>
      <p:sp>
        <p:nvSpPr>
          <p:cNvPr id="405" name="Google Shape;405;p53"/>
          <p:cNvSpPr txBox="1">
            <a:spLocks noGrp="1"/>
          </p:cNvSpPr>
          <p:nvPr>
            <p:ph type="subTitle" idx="3"/>
          </p:nvPr>
        </p:nvSpPr>
        <p:spPr>
          <a:xfrm>
            <a:off x="1205413" y="3079450"/>
            <a:ext cx="3078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Hay que mirar cual es que mejor se adapta a tu presupuesto</a:t>
            </a:r>
            <a:endParaRPr dirty="0"/>
          </a:p>
        </p:txBody>
      </p:sp>
      <p:sp>
        <p:nvSpPr>
          <p:cNvPr id="406" name="Google Shape;406;p53"/>
          <p:cNvSpPr txBox="1">
            <a:spLocks noGrp="1"/>
          </p:cNvSpPr>
          <p:nvPr>
            <p:ph type="subTitle" idx="4"/>
          </p:nvPr>
        </p:nvSpPr>
        <p:spPr>
          <a:xfrm>
            <a:off x="4860288" y="3079450"/>
            <a:ext cx="30783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Hay pocas empresas conocidas que esten innovando ahora mismo</a:t>
            </a:r>
            <a:endParaRPr dirty="0"/>
          </a:p>
        </p:txBody>
      </p:sp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Aspectos a tener en cuenta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08" name="Google Shape;408;p53"/>
          <p:cNvGrpSpPr/>
          <p:nvPr/>
        </p:nvGrpSpPr>
        <p:grpSpPr>
          <a:xfrm>
            <a:off x="2502256" y="1923575"/>
            <a:ext cx="484625" cy="474939"/>
            <a:chOff x="2404875" y="3592725"/>
            <a:chExt cx="298525" cy="293825"/>
          </a:xfrm>
        </p:grpSpPr>
        <p:sp>
          <p:nvSpPr>
            <p:cNvPr id="409" name="Google Shape;409;p53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3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3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53"/>
          <p:cNvGrpSpPr/>
          <p:nvPr/>
        </p:nvGrpSpPr>
        <p:grpSpPr>
          <a:xfrm>
            <a:off x="6157146" y="1934874"/>
            <a:ext cx="484606" cy="452336"/>
            <a:chOff x="6052297" y="2022382"/>
            <a:chExt cx="419936" cy="391938"/>
          </a:xfrm>
        </p:grpSpPr>
        <p:sp>
          <p:nvSpPr>
            <p:cNvPr id="413" name="Google Shape;413;p53"/>
            <p:cNvSpPr/>
            <p:nvPr/>
          </p:nvSpPr>
          <p:spPr>
            <a:xfrm>
              <a:off x="6202828" y="2022382"/>
              <a:ext cx="120531" cy="54807"/>
            </a:xfrm>
            <a:custGeom>
              <a:avLst/>
              <a:gdLst/>
              <a:ahLst/>
              <a:cxnLst/>
              <a:rect l="l" t="t" r="r" b="b"/>
              <a:pathLst>
                <a:path w="3853" h="1752" extrusionOk="0">
                  <a:moveTo>
                    <a:pt x="1919" y="0"/>
                  </a:moveTo>
                  <a:cubicBezTo>
                    <a:pt x="1874" y="0"/>
                    <a:pt x="1829" y="10"/>
                    <a:pt x="1787" y="29"/>
                  </a:cubicBezTo>
                  <a:lnTo>
                    <a:pt x="0" y="808"/>
                  </a:lnTo>
                  <a:lnTo>
                    <a:pt x="1928" y="1752"/>
                  </a:lnTo>
                  <a:lnTo>
                    <a:pt x="3852" y="843"/>
                  </a:lnTo>
                  <a:lnTo>
                    <a:pt x="2056" y="30"/>
                  </a:lnTo>
                  <a:cubicBezTo>
                    <a:pt x="2013" y="10"/>
                    <a:pt x="1966" y="0"/>
                    <a:pt x="19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3"/>
            <p:cNvSpPr/>
            <p:nvPr/>
          </p:nvSpPr>
          <p:spPr>
            <a:xfrm>
              <a:off x="6185904" y="2066647"/>
              <a:ext cx="64880" cy="100573"/>
            </a:xfrm>
            <a:custGeom>
              <a:avLst/>
              <a:gdLst/>
              <a:ahLst/>
              <a:cxnLst/>
              <a:rect l="l" t="t" r="r" b="b"/>
              <a:pathLst>
                <a:path w="2074" h="3215" extrusionOk="0">
                  <a:moveTo>
                    <a:pt x="1" y="1"/>
                  </a:moveTo>
                  <a:lnTo>
                    <a:pt x="1" y="2292"/>
                  </a:lnTo>
                  <a:lnTo>
                    <a:pt x="2074" y="3214"/>
                  </a:lnTo>
                  <a:lnTo>
                    <a:pt x="2074" y="10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3"/>
            <p:cNvSpPr/>
            <p:nvPr/>
          </p:nvSpPr>
          <p:spPr>
            <a:xfrm>
              <a:off x="6179616" y="2346876"/>
              <a:ext cx="163388" cy="67445"/>
            </a:xfrm>
            <a:custGeom>
              <a:avLst/>
              <a:gdLst/>
              <a:ahLst/>
              <a:cxnLst/>
              <a:rect l="l" t="t" r="r" b="b"/>
              <a:pathLst>
                <a:path w="5223" h="2156" extrusionOk="0">
                  <a:moveTo>
                    <a:pt x="695" y="1"/>
                  </a:moveTo>
                  <a:cubicBezTo>
                    <a:pt x="312" y="1"/>
                    <a:pt x="1" y="313"/>
                    <a:pt x="1" y="695"/>
                  </a:cubicBezTo>
                  <a:lnTo>
                    <a:pt x="1" y="1842"/>
                  </a:lnTo>
                  <a:cubicBezTo>
                    <a:pt x="1" y="2015"/>
                    <a:pt x="141" y="2156"/>
                    <a:pt x="315" y="2156"/>
                  </a:cubicBezTo>
                  <a:lnTo>
                    <a:pt x="4907" y="2156"/>
                  </a:lnTo>
                  <a:cubicBezTo>
                    <a:pt x="5080" y="2156"/>
                    <a:pt x="5222" y="2015"/>
                    <a:pt x="5222" y="1842"/>
                  </a:cubicBezTo>
                  <a:lnTo>
                    <a:pt x="5222" y="695"/>
                  </a:lnTo>
                  <a:cubicBezTo>
                    <a:pt x="5222" y="313"/>
                    <a:pt x="4911" y="1"/>
                    <a:pt x="4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3"/>
            <p:cNvSpPr/>
            <p:nvPr/>
          </p:nvSpPr>
          <p:spPr>
            <a:xfrm>
              <a:off x="6275341" y="2067867"/>
              <a:ext cx="65005" cy="99353"/>
            </a:xfrm>
            <a:custGeom>
              <a:avLst/>
              <a:gdLst/>
              <a:ahLst/>
              <a:cxnLst/>
              <a:rect l="l" t="t" r="r" b="b"/>
              <a:pathLst>
                <a:path w="2078" h="3176" extrusionOk="0">
                  <a:moveTo>
                    <a:pt x="2078" y="0"/>
                  </a:moveTo>
                  <a:lnTo>
                    <a:pt x="1" y="981"/>
                  </a:lnTo>
                  <a:lnTo>
                    <a:pt x="1" y="3175"/>
                  </a:lnTo>
                  <a:lnTo>
                    <a:pt x="2078" y="2253"/>
                  </a:lnTo>
                  <a:lnTo>
                    <a:pt x="20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3"/>
            <p:cNvSpPr/>
            <p:nvPr/>
          </p:nvSpPr>
          <p:spPr>
            <a:xfrm>
              <a:off x="6052297" y="2094488"/>
              <a:ext cx="419936" cy="227924"/>
            </a:xfrm>
            <a:custGeom>
              <a:avLst/>
              <a:gdLst/>
              <a:ahLst/>
              <a:cxnLst/>
              <a:rect l="l" t="t" r="r" b="b"/>
              <a:pathLst>
                <a:path w="13424" h="7286" extrusionOk="0">
                  <a:moveTo>
                    <a:pt x="421" y="1"/>
                  </a:moveTo>
                  <a:cubicBezTo>
                    <a:pt x="267" y="1"/>
                    <a:pt x="127" y="92"/>
                    <a:pt x="63" y="233"/>
                  </a:cubicBezTo>
                  <a:cubicBezTo>
                    <a:pt x="0" y="374"/>
                    <a:pt x="25" y="539"/>
                    <a:pt x="128" y="654"/>
                  </a:cubicBezTo>
                  <a:lnTo>
                    <a:pt x="6010" y="7285"/>
                  </a:lnTo>
                  <a:lnTo>
                    <a:pt x="7353" y="7285"/>
                  </a:lnTo>
                  <a:lnTo>
                    <a:pt x="13293" y="656"/>
                  </a:lnTo>
                  <a:cubicBezTo>
                    <a:pt x="13397" y="539"/>
                    <a:pt x="13424" y="374"/>
                    <a:pt x="13360" y="233"/>
                  </a:cubicBezTo>
                  <a:cubicBezTo>
                    <a:pt x="13298" y="92"/>
                    <a:pt x="13156" y="1"/>
                    <a:pt x="13002" y="1"/>
                  </a:cubicBezTo>
                  <a:lnTo>
                    <a:pt x="9993" y="1"/>
                  </a:lnTo>
                  <a:lnTo>
                    <a:pt x="9993" y="1659"/>
                  </a:lnTo>
                  <a:cubicBezTo>
                    <a:pt x="9993" y="1813"/>
                    <a:pt x="9902" y="1955"/>
                    <a:pt x="9760" y="2018"/>
                  </a:cubicBezTo>
                  <a:lnTo>
                    <a:pt x="6897" y="3289"/>
                  </a:lnTo>
                  <a:cubicBezTo>
                    <a:pt x="6895" y="3288"/>
                    <a:pt x="6894" y="3288"/>
                    <a:pt x="6893" y="3288"/>
                  </a:cubicBezTo>
                  <a:cubicBezTo>
                    <a:pt x="6865" y="3288"/>
                    <a:pt x="6854" y="3323"/>
                    <a:pt x="6770" y="3323"/>
                  </a:cubicBezTo>
                  <a:cubicBezTo>
                    <a:pt x="6728" y="3323"/>
                    <a:pt x="6667" y="3315"/>
                    <a:pt x="6577" y="3289"/>
                  </a:cubicBezTo>
                  <a:lnTo>
                    <a:pt x="3719" y="2018"/>
                  </a:lnTo>
                  <a:cubicBezTo>
                    <a:pt x="3578" y="1955"/>
                    <a:pt x="3486" y="1813"/>
                    <a:pt x="3486" y="165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2" name="Google Shape;422;p54"/>
          <p:cNvGrpSpPr/>
          <p:nvPr/>
        </p:nvGrpSpPr>
        <p:grpSpPr>
          <a:xfrm>
            <a:off x="2522045" y="1199751"/>
            <a:ext cx="483012" cy="483193"/>
            <a:chOff x="4547452" y="3459594"/>
            <a:chExt cx="417903" cy="418059"/>
          </a:xfrm>
        </p:grpSpPr>
        <p:sp>
          <p:nvSpPr>
            <p:cNvPr id="423" name="Google Shape;423;p54"/>
            <p:cNvSpPr/>
            <p:nvPr/>
          </p:nvSpPr>
          <p:spPr>
            <a:xfrm>
              <a:off x="4628474" y="3601054"/>
              <a:ext cx="40824" cy="40855"/>
            </a:xfrm>
            <a:custGeom>
              <a:avLst/>
              <a:gdLst/>
              <a:ahLst/>
              <a:cxnLst/>
              <a:rect l="l" t="t" r="r" b="b"/>
              <a:pathLst>
                <a:path w="1305" h="1306" extrusionOk="0">
                  <a:moveTo>
                    <a:pt x="653" y="1"/>
                  </a:moveTo>
                  <a:cubicBezTo>
                    <a:pt x="293" y="1"/>
                    <a:pt x="0" y="293"/>
                    <a:pt x="0" y="653"/>
                  </a:cubicBezTo>
                  <a:cubicBezTo>
                    <a:pt x="0" y="1013"/>
                    <a:pt x="293" y="1306"/>
                    <a:pt x="653" y="1306"/>
                  </a:cubicBezTo>
                  <a:cubicBezTo>
                    <a:pt x="1013" y="1306"/>
                    <a:pt x="1305" y="1013"/>
                    <a:pt x="1305" y="653"/>
                  </a:cubicBezTo>
                  <a:cubicBezTo>
                    <a:pt x="1305" y="293"/>
                    <a:pt x="1013" y="1"/>
                    <a:pt x="6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4"/>
            <p:cNvSpPr/>
            <p:nvPr/>
          </p:nvSpPr>
          <p:spPr>
            <a:xfrm>
              <a:off x="4843166" y="3601054"/>
              <a:ext cx="40886" cy="40855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3" y="1"/>
                  </a:moveTo>
                  <a:cubicBezTo>
                    <a:pt x="293" y="1"/>
                    <a:pt x="1" y="293"/>
                    <a:pt x="1" y="653"/>
                  </a:cubicBezTo>
                  <a:cubicBezTo>
                    <a:pt x="1" y="1013"/>
                    <a:pt x="293" y="1306"/>
                    <a:pt x="653" y="1306"/>
                  </a:cubicBezTo>
                  <a:cubicBezTo>
                    <a:pt x="1014" y="1306"/>
                    <a:pt x="1307" y="1013"/>
                    <a:pt x="1307" y="653"/>
                  </a:cubicBezTo>
                  <a:cubicBezTo>
                    <a:pt x="1307" y="293"/>
                    <a:pt x="1014" y="1"/>
                    <a:pt x="6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4"/>
            <p:cNvSpPr/>
            <p:nvPr/>
          </p:nvSpPr>
          <p:spPr>
            <a:xfrm>
              <a:off x="4547452" y="3459594"/>
              <a:ext cx="417903" cy="418059"/>
            </a:xfrm>
            <a:custGeom>
              <a:avLst/>
              <a:gdLst/>
              <a:ahLst/>
              <a:cxnLst/>
              <a:rect l="l" t="t" r="r" b="b"/>
              <a:pathLst>
                <a:path w="13359" h="13364" extrusionOk="0">
                  <a:moveTo>
                    <a:pt x="1578" y="1560"/>
                  </a:moveTo>
                  <a:cubicBezTo>
                    <a:pt x="1679" y="1560"/>
                    <a:pt x="1779" y="1598"/>
                    <a:pt x="1856" y="1674"/>
                  </a:cubicBezTo>
                  <a:cubicBezTo>
                    <a:pt x="2008" y="1827"/>
                    <a:pt x="2008" y="2076"/>
                    <a:pt x="1856" y="2228"/>
                  </a:cubicBezTo>
                  <a:cubicBezTo>
                    <a:pt x="1779" y="2305"/>
                    <a:pt x="1679" y="2343"/>
                    <a:pt x="1579" y="2343"/>
                  </a:cubicBezTo>
                  <a:cubicBezTo>
                    <a:pt x="1479" y="2343"/>
                    <a:pt x="1379" y="2305"/>
                    <a:pt x="1302" y="2228"/>
                  </a:cubicBezTo>
                  <a:cubicBezTo>
                    <a:pt x="1149" y="2076"/>
                    <a:pt x="1149" y="1827"/>
                    <a:pt x="1302" y="1674"/>
                  </a:cubicBezTo>
                  <a:cubicBezTo>
                    <a:pt x="1378" y="1598"/>
                    <a:pt x="1478" y="1560"/>
                    <a:pt x="1578" y="1560"/>
                  </a:cubicBezTo>
                  <a:close/>
                  <a:moveTo>
                    <a:pt x="11789" y="1560"/>
                  </a:moveTo>
                  <a:cubicBezTo>
                    <a:pt x="11889" y="1560"/>
                    <a:pt x="11990" y="1598"/>
                    <a:pt x="12065" y="1674"/>
                  </a:cubicBezTo>
                  <a:cubicBezTo>
                    <a:pt x="12218" y="1827"/>
                    <a:pt x="12218" y="2076"/>
                    <a:pt x="12065" y="2228"/>
                  </a:cubicBezTo>
                  <a:cubicBezTo>
                    <a:pt x="11990" y="2305"/>
                    <a:pt x="11889" y="2343"/>
                    <a:pt x="11789" y="2343"/>
                  </a:cubicBezTo>
                  <a:cubicBezTo>
                    <a:pt x="11689" y="2343"/>
                    <a:pt x="11588" y="2305"/>
                    <a:pt x="11511" y="2228"/>
                  </a:cubicBezTo>
                  <a:cubicBezTo>
                    <a:pt x="11360" y="2076"/>
                    <a:pt x="11360" y="1827"/>
                    <a:pt x="11511" y="1674"/>
                  </a:cubicBezTo>
                  <a:cubicBezTo>
                    <a:pt x="11588" y="1598"/>
                    <a:pt x="11688" y="1560"/>
                    <a:pt x="11789" y="1560"/>
                  </a:cubicBezTo>
                  <a:close/>
                  <a:moveTo>
                    <a:pt x="4884" y="1560"/>
                  </a:moveTo>
                  <a:cubicBezTo>
                    <a:pt x="5100" y="1560"/>
                    <a:pt x="5275" y="1736"/>
                    <a:pt x="5275" y="1951"/>
                  </a:cubicBezTo>
                  <a:cubicBezTo>
                    <a:pt x="5275" y="2169"/>
                    <a:pt x="5099" y="2343"/>
                    <a:pt x="4884" y="2343"/>
                  </a:cubicBezTo>
                  <a:lnTo>
                    <a:pt x="3005" y="2343"/>
                  </a:lnTo>
                  <a:cubicBezTo>
                    <a:pt x="2787" y="2343"/>
                    <a:pt x="2613" y="2167"/>
                    <a:pt x="2613" y="1951"/>
                  </a:cubicBezTo>
                  <a:cubicBezTo>
                    <a:pt x="2613" y="1735"/>
                    <a:pt x="2789" y="1560"/>
                    <a:pt x="3005" y="1560"/>
                  </a:cubicBezTo>
                  <a:close/>
                  <a:moveTo>
                    <a:pt x="10364" y="1560"/>
                  </a:moveTo>
                  <a:cubicBezTo>
                    <a:pt x="10581" y="1560"/>
                    <a:pt x="10755" y="1736"/>
                    <a:pt x="10755" y="1951"/>
                  </a:cubicBezTo>
                  <a:cubicBezTo>
                    <a:pt x="10755" y="2169"/>
                    <a:pt x="10579" y="2343"/>
                    <a:pt x="10364" y="2343"/>
                  </a:cubicBezTo>
                  <a:lnTo>
                    <a:pt x="8380" y="2343"/>
                  </a:lnTo>
                  <a:cubicBezTo>
                    <a:pt x="8162" y="2343"/>
                    <a:pt x="7988" y="2167"/>
                    <a:pt x="7988" y="1951"/>
                  </a:cubicBezTo>
                  <a:cubicBezTo>
                    <a:pt x="7988" y="1735"/>
                    <a:pt x="8164" y="1560"/>
                    <a:pt x="8380" y="1560"/>
                  </a:cubicBezTo>
                  <a:close/>
                  <a:moveTo>
                    <a:pt x="3243" y="3739"/>
                  </a:moveTo>
                  <a:cubicBezTo>
                    <a:pt x="4033" y="3739"/>
                    <a:pt x="4679" y="4382"/>
                    <a:pt x="4679" y="5175"/>
                  </a:cubicBezTo>
                  <a:cubicBezTo>
                    <a:pt x="4679" y="5966"/>
                    <a:pt x="4035" y="6611"/>
                    <a:pt x="3243" y="6611"/>
                  </a:cubicBezTo>
                  <a:cubicBezTo>
                    <a:pt x="2452" y="6611"/>
                    <a:pt x="1807" y="5967"/>
                    <a:pt x="1807" y="5175"/>
                  </a:cubicBezTo>
                  <a:cubicBezTo>
                    <a:pt x="1808" y="4382"/>
                    <a:pt x="2452" y="3739"/>
                    <a:pt x="3243" y="3739"/>
                  </a:cubicBezTo>
                  <a:close/>
                  <a:moveTo>
                    <a:pt x="10106" y="3739"/>
                  </a:moveTo>
                  <a:cubicBezTo>
                    <a:pt x="10898" y="3739"/>
                    <a:pt x="11542" y="4382"/>
                    <a:pt x="11542" y="5175"/>
                  </a:cubicBezTo>
                  <a:cubicBezTo>
                    <a:pt x="11542" y="5966"/>
                    <a:pt x="10899" y="6611"/>
                    <a:pt x="10106" y="6611"/>
                  </a:cubicBezTo>
                  <a:cubicBezTo>
                    <a:pt x="9315" y="6611"/>
                    <a:pt x="8670" y="5967"/>
                    <a:pt x="8670" y="5175"/>
                  </a:cubicBezTo>
                  <a:cubicBezTo>
                    <a:pt x="8672" y="4382"/>
                    <a:pt x="9315" y="3739"/>
                    <a:pt x="10106" y="3739"/>
                  </a:cubicBezTo>
                  <a:close/>
                  <a:moveTo>
                    <a:pt x="4116" y="7177"/>
                  </a:moveTo>
                  <a:cubicBezTo>
                    <a:pt x="4806" y="7177"/>
                    <a:pt x="5367" y="7739"/>
                    <a:pt x="5367" y="8428"/>
                  </a:cubicBezTo>
                  <a:lnTo>
                    <a:pt x="5367" y="9859"/>
                  </a:lnTo>
                  <a:lnTo>
                    <a:pt x="4584" y="9859"/>
                  </a:lnTo>
                  <a:lnTo>
                    <a:pt x="4584" y="8428"/>
                  </a:lnTo>
                  <a:cubicBezTo>
                    <a:pt x="4584" y="8171"/>
                    <a:pt x="4374" y="7960"/>
                    <a:pt x="4116" y="7960"/>
                  </a:cubicBezTo>
                  <a:lnTo>
                    <a:pt x="2371" y="7960"/>
                  </a:lnTo>
                  <a:cubicBezTo>
                    <a:pt x="2113" y="7960"/>
                    <a:pt x="1903" y="8171"/>
                    <a:pt x="1903" y="8428"/>
                  </a:cubicBezTo>
                  <a:lnTo>
                    <a:pt x="1903" y="9859"/>
                  </a:lnTo>
                  <a:lnTo>
                    <a:pt x="1279" y="9859"/>
                  </a:lnTo>
                  <a:cubicBezTo>
                    <a:pt x="1223" y="9859"/>
                    <a:pt x="1169" y="9849"/>
                    <a:pt x="1119" y="9832"/>
                  </a:cubicBezTo>
                  <a:lnTo>
                    <a:pt x="1119" y="8428"/>
                  </a:lnTo>
                  <a:cubicBezTo>
                    <a:pt x="1119" y="7739"/>
                    <a:pt x="1680" y="7177"/>
                    <a:pt x="2371" y="7177"/>
                  </a:cubicBezTo>
                  <a:close/>
                  <a:moveTo>
                    <a:pt x="7084" y="784"/>
                  </a:moveTo>
                  <a:lnTo>
                    <a:pt x="7084" y="9859"/>
                  </a:lnTo>
                  <a:lnTo>
                    <a:pt x="6300" y="9859"/>
                  </a:lnTo>
                  <a:lnTo>
                    <a:pt x="6300" y="784"/>
                  </a:lnTo>
                  <a:close/>
                  <a:moveTo>
                    <a:pt x="10978" y="7177"/>
                  </a:moveTo>
                  <a:cubicBezTo>
                    <a:pt x="11668" y="7177"/>
                    <a:pt x="12230" y="7739"/>
                    <a:pt x="12230" y="8428"/>
                  </a:cubicBezTo>
                  <a:lnTo>
                    <a:pt x="12230" y="9836"/>
                  </a:lnTo>
                  <a:cubicBezTo>
                    <a:pt x="12182" y="9852"/>
                    <a:pt x="12132" y="9859"/>
                    <a:pt x="12080" y="9859"/>
                  </a:cubicBezTo>
                  <a:lnTo>
                    <a:pt x="11447" y="9859"/>
                  </a:lnTo>
                  <a:lnTo>
                    <a:pt x="11447" y="8428"/>
                  </a:lnTo>
                  <a:cubicBezTo>
                    <a:pt x="11447" y="8171"/>
                    <a:pt x="11237" y="7960"/>
                    <a:pt x="10978" y="7960"/>
                  </a:cubicBezTo>
                  <a:lnTo>
                    <a:pt x="9233" y="7960"/>
                  </a:lnTo>
                  <a:cubicBezTo>
                    <a:pt x="8976" y="7960"/>
                    <a:pt x="8765" y="8171"/>
                    <a:pt x="8765" y="8428"/>
                  </a:cubicBezTo>
                  <a:lnTo>
                    <a:pt x="8765" y="9859"/>
                  </a:lnTo>
                  <a:lnTo>
                    <a:pt x="7982" y="9859"/>
                  </a:lnTo>
                  <a:lnTo>
                    <a:pt x="7982" y="8428"/>
                  </a:lnTo>
                  <a:cubicBezTo>
                    <a:pt x="7982" y="7739"/>
                    <a:pt x="8543" y="7177"/>
                    <a:pt x="9233" y="7177"/>
                  </a:cubicBezTo>
                  <a:close/>
                  <a:moveTo>
                    <a:pt x="1279" y="0"/>
                  </a:moveTo>
                  <a:cubicBezTo>
                    <a:pt x="575" y="0"/>
                    <a:pt x="0" y="575"/>
                    <a:pt x="0" y="1279"/>
                  </a:cubicBezTo>
                  <a:lnTo>
                    <a:pt x="0" y="9363"/>
                  </a:lnTo>
                  <a:cubicBezTo>
                    <a:pt x="0" y="10068"/>
                    <a:pt x="575" y="10643"/>
                    <a:pt x="1279" y="10643"/>
                  </a:cubicBezTo>
                  <a:lnTo>
                    <a:pt x="4620" y="10643"/>
                  </a:lnTo>
                  <a:lnTo>
                    <a:pt x="4315" y="12581"/>
                  </a:lnTo>
                  <a:lnTo>
                    <a:pt x="3590" y="12581"/>
                  </a:lnTo>
                  <a:cubicBezTo>
                    <a:pt x="3374" y="12581"/>
                    <a:pt x="3200" y="12757"/>
                    <a:pt x="3200" y="12972"/>
                  </a:cubicBezTo>
                  <a:cubicBezTo>
                    <a:pt x="3200" y="13189"/>
                    <a:pt x="3375" y="13363"/>
                    <a:pt x="3590" y="13363"/>
                  </a:cubicBezTo>
                  <a:lnTo>
                    <a:pt x="9792" y="13363"/>
                  </a:lnTo>
                  <a:cubicBezTo>
                    <a:pt x="10009" y="13363"/>
                    <a:pt x="10183" y="13188"/>
                    <a:pt x="10183" y="12972"/>
                  </a:cubicBezTo>
                  <a:cubicBezTo>
                    <a:pt x="10183" y="12756"/>
                    <a:pt x="10008" y="12581"/>
                    <a:pt x="9792" y="12581"/>
                  </a:cubicBezTo>
                  <a:lnTo>
                    <a:pt x="9018" y="12581"/>
                  </a:lnTo>
                  <a:lnTo>
                    <a:pt x="8745" y="10643"/>
                  </a:lnTo>
                  <a:lnTo>
                    <a:pt x="12079" y="10643"/>
                  </a:lnTo>
                  <a:cubicBezTo>
                    <a:pt x="12783" y="10643"/>
                    <a:pt x="13358" y="10068"/>
                    <a:pt x="13358" y="9363"/>
                  </a:cubicBezTo>
                  <a:lnTo>
                    <a:pt x="13358" y="1279"/>
                  </a:lnTo>
                  <a:cubicBezTo>
                    <a:pt x="13359" y="575"/>
                    <a:pt x="12787" y="0"/>
                    <a:pt x="120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54"/>
          <p:cNvSpPr txBox="1">
            <a:spLocks noGrp="1"/>
          </p:cNvSpPr>
          <p:nvPr>
            <p:ph type="title"/>
          </p:nvPr>
        </p:nvSpPr>
        <p:spPr>
          <a:xfrm>
            <a:off x="1458692" y="1682850"/>
            <a:ext cx="2609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Requisitos</a:t>
            </a:r>
            <a:endParaRPr dirty="0"/>
          </a:p>
        </p:txBody>
      </p:sp>
      <p:sp>
        <p:nvSpPr>
          <p:cNvPr id="427" name="Google Shape;427;p54"/>
          <p:cNvSpPr txBox="1">
            <a:spLocks noGrp="1"/>
          </p:cNvSpPr>
          <p:nvPr>
            <p:ph type="subTitle" idx="1"/>
          </p:nvPr>
        </p:nvSpPr>
        <p:spPr>
          <a:xfrm>
            <a:off x="1458681" y="2210550"/>
            <a:ext cx="2609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 usas unas VR dependientes, lo puedes tirar?</a:t>
            </a:r>
            <a:endParaRPr dirty="0"/>
          </a:p>
        </p:txBody>
      </p:sp>
      <p:sp>
        <p:nvSpPr>
          <p:cNvPr id="428" name="Google Shape;428;p54"/>
          <p:cNvSpPr txBox="1">
            <a:spLocks noGrp="1"/>
          </p:cNvSpPr>
          <p:nvPr>
            <p:ph type="title" idx="2"/>
          </p:nvPr>
        </p:nvSpPr>
        <p:spPr>
          <a:xfrm>
            <a:off x="5075619" y="1682850"/>
            <a:ext cx="2609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Calidad de visualización</a:t>
            </a:r>
            <a:endParaRPr dirty="0"/>
          </a:p>
        </p:txBody>
      </p:sp>
      <p:sp>
        <p:nvSpPr>
          <p:cNvPr id="429" name="Google Shape;429;p54"/>
          <p:cNvSpPr txBox="1">
            <a:spLocks noGrp="1"/>
          </p:cNvSpPr>
          <p:nvPr>
            <p:ph type="subTitle" idx="3"/>
          </p:nvPr>
        </p:nvSpPr>
        <p:spPr>
          <a:xfrm>
            <a:off x="5064180" y="2329482"/>
            <a:ext cx="305112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Resolución y frecuencia de actualización de las pantallas</a:t>
            </a:r>
            <a:r>
              <a:rPr lang="es-ES" sz="1800" b="0" i="0" u="none" strike="noStrike" dirty="0">
                <a:solidFill>
                  <a:srgbClr val="595959"/>
                </a:solidFill>
                <a:effectLst/>
                <a:latin typeface="Abadi" panose="020B0604020202020204" pitchFamily="34" charset="0"/>
              </a:rPr>
              <a:t>.</a:t>
            </a:r>
            <a:endParaRPr dirty="0"/>
          </a:p>
        </p:txBody>
      </p:sp>
      <p:sp>
        <p:nvSpPr>
          <p:cNvPr id="430" name="Google Shape;430;p54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Complex technology</a:t>
            </a:r>
            <a:endParaRPr/>
          </a:p>
        </p:txBody>
      </p:sp>
      <p:sp>
        <p:nvSpPr>
          <p:cNvPr id="431" name="Google Shape;431;p54"/>
          <p:cNvSpPr txBox="1">
            <a:spLocks noGrp="1"/>
          </p:cNvSpPr>
          <p:nvPr>
            <p:ph type="title" idx="4"/>
          </p:nvPr>
        </p:nvSpPr>
        <p:spPr>
          <a:xfrm>
            <a:off x="1111250" y="3452000"/>
            <a:ext cx="3238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Comodidad y ajuste</a:t>
            </a:r>
            <a:endParaRPr dirty="0"/>
          </a:p>
        </p:txBody>
      </p:sp>
      <p:sp>
        <p:nvSpPr>
          <p:cNvPr id="432" name="Google Shape;432;p54"/>
          <p:cNvSpPr txBox="1">
            <a:spLocks noGrp="1"/>
          </p:cNvSpPr>
          <p:nvPr>
            <p:ph type="subTitle" idx="5"/>
          </p:nvPr>
        </p:nvSpPr>
        <p:spPr>
          <a:xfrm>
            <a:off x="1458681" y="3979700"/>
            <a:ext cx="2609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Correas ajustables, acolchado facial y peso</a:t>
            </a:r>
            <a:endParaRPr dirty="0"/>
          </a:p>
        </p:txBody>
      </p:sp>
      <p:sp>
        <p:nvSpPr>
          <p:cNvPr id="433" name="Google Shape;433;p54"/>
          <p:cNvSpPr txBox="1">
            <a:spLocks noGrp="1"/>
          </p:cNvSpPr>
          <p:nvPr>
            <p:ph type="title" idx="6"/>
          </p:nvPr>
        </p:nvSpPr>
        <p:spPr>
          <a:xfrm>
            <a:off x="5075619" y="3452000"/>
            <a:ext cx="2609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Espacio</a:t>
            </a:r>
            <a:endParaRPr dirty="0"/>
          </a:p>
        </p:txBody>
      </p:sp>
      <p:sp>
        <p:nvSpPr>
          <p:cNvPr id="434" name="Google Shape;434;p54"/>
          <p:cNvSpPr txBox="1">
            <a:spLocks noGrp="1"/>
          </p:cNvSpPr>
          <p:nvPr>
            <p:ph type="subTitle" idx="7"/>
          </p:nvPr>
        </p:nvSpPr>
        <p:spPr>
          <a:xfrm>
            <a:off x="5075605" y="3979700"/>
            <a:ext cx="2609700" cy="6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Todos los tipos de VR requieres un mínimo de espacio</a:t>
            </a:r>
            <a:endParaRPr dirty="0"/>
          </a:p>
        </p:txBody>
      </p:sp>
      <p:grpSp>
        <p:nvGrpSpPr>
          <p:cNvPr id="435" name="Google Shape;435;p54"/>
          <p:cNvGrpSpPr/>
          <p:nvPr/>
        </p:nvGrpSpPr>
        <p:grpSpPr>
          <a:xfrm>
            <a:off x="6138958" y="1179695"/>
            <a:ext cx="483020" cy="483020"/>
            <a:chOff x="1325229" y="1337546"/>
            <a:chExt cx="418091" cy="418091"/>
          </a:xfrm>
        </p:grpSpPr>
        <p:sp>
          <p:nvSpPr>
            <p:cNvPr id="436" name="Google Shape;436;p54"/>
            <p:cNvSpPr/>
            <p:nvPr/>
          </p:nvSpPr>
          <p:spPr>
            <a:xfrm>
              <a:off x="1325229" y="1337546"/>
              <a:ext cx="418091" cy="418091"/>
            </a:xfrm>
            <a:custGeom>
              <a:avLst/>
              <a:gdLst/>
              <a:ahLst/>
              <a:cxnLst/>
              <a:rect l="l" t="t" r="r" b="b"/>
              <a:pathLst>
                <a:path w="13365" h="13365" extrusionOk="0">
                  <a:moveTo>
                    <a:pt x="7073" y="1679"/>
                  </a:moveTo>
                  <a:cubicBezTo>
                    <a:pt x="9658" y="1879"/>
                    <a:pt x="11701" y="4047"/>
                    <a:pt x="11701" y="6682"/>
                  </a:cubicBezTo>
                  <a:cubicBezTo>
                    <a:pt x="11700" y="9318"/>
                    <a:pt x="9658" y="11485"/>
                    <a:pt x="7073" y="11685"/>
                  </a:cubicBezTo>
                  <a:lnTo>
                    <a:pt x="7073" y="11207"/>
                  </a:lnTo>
                  <a:cubicBezTo>
                    <a:pt x="7073" y="10991"/>
                    <a:pt x="6898" y="10816"/>
                    <a:pt x="6683" y="10816"/>
                  </a:cubicBezTo>
                  <a:cubicBezTo>
                    <a:pt x="6466" y="10816"/>
                    <a:pt x="6292" y="10992"/>
                    <a:pt x="6292" y="11207"/>
                  </a:cubicBezTo>
                  <a:lnTo>
                    <a:pt x="6292" y="11685"/>
                  </a:lnTo>
                  <a:cubicBezTo>
                    <a:pt x="3706" y="11485"/>
                    <a:pt x="1663" y="9317"/>
                    <a:pt x="1663" y="6682"/>
                  </a:cubicBezTo>
                  <a:cubicBezTo>
                    <a:pt x="1663" y="4047"/>
                    <a:pt x="3707" y="1879"/>
                    <a:pt x="6292" y="1679"/>
                  </a:cubicBezTo>
                  <a:lnTo>
                    <a:pt x="6292" y="2312"/>
                  </a:lnTo>
                  <a:cubicBezTo>
                    <a:pt x="6292" y="2528"/>
                    <a:pt x="6467" y="2702"/>
                    <a:pt x="6683" y="2702"/>
                  </a:cubicBezTo>
                  <a:cubicBezTo>
                    <a:pt x="6899" y="2702"/>
                    <a:pt x="7073" y="2526"/>
                    <a:pt x="7073" y="2312"/>
                  </a:cubicBezTo>
                  <a:lnTo>
                    <a:pt x="7073" y="1679"/>
                  </a:lnTo>
                  <a:close/>
                  <a:moveTo>
                    <a:pt x="6683" y="0"/>
                  </a:moveTo>
                  <a:cubicBezTo>
                    <a:pt x="6466" y="0"/>
                    <a:pt x="6292" y="176"/>
                    <a:pt x="6292" y="391"/>
                  </a:cubicBezTo>
                  <a:lnTo>
                    <a:pt x="6292" y="894"/>
                  </a:lnTo>
                  <a:cubicBezTo>
                    <a:pt x="4888" y="986"/>
                    <a:pt x="3584" y="1577"/>
                    <a:pt x="2580" y="2580"/>
                  </a:cubicBezTo>
                  <a:cubicBezTo>
                    <a:pt x="1578" y="3584"/>
                    <a:pt x="988" y="4888"/>
                    <a:pt x="894" y="6292"/>
                  </a:cubicBezTo>
                  <a:lnTo>
                    <a:pt x="391" y="6292"/>
                  </a:lnTo>
                  <a:cubicBezTo>
                    <a:pt x="175" y="6292"/>
                    <a:pt x="1" y="6467"/>
                    <a:pt x="1" y="6682"/>
                  </a:cubicBezTo>
                  <a:cubicBezTo>
                    <a:pt x="1" y="6899"/>
                    <a:pt x="176" y="7073"/>
                    <a:pt x="391" y="7073"/>
                  </a:cubicBezTo>
                  <a:lnTo>
                    <a:pt x="894" y="7073"/>
                  </a:lnTo>
                  <a:cubicBezTo>
                    <a:pt x="986" y="8477"/>
                    <a:pt x="1578" y="9781"/>
                    <a:pt x="2580" y="10785"/>
                  </a:cubicBezTo>
                  <a:cubicBezTo>
                    <a:pt x="3584" y="11787"/>
                    <a:pt x="4888" y="12378"/>
                    <a:pt x="6292" y="12470"/>
                  </a:cubicBezTo>
                  <a:lnTo>
                    <a:pt x="6292" y="12973"/>
                  </a:lnTo>
                  <a:cubicBezTo>
                    <a:pt x="6292" y="13190"/>
                    <a:pt x="6467" y="13365"/>
                    <a:pt x="6683" y="13365"/>
                  </a:cubicBezTo>
                  <a:cubicBezTo>
                    <a:pt x="6899" y="13365"/>
                    <a:pt x="7073" y="13188"/>
                    <a:pt x="7073" y="12973"/>
                  </a:cubicBezTo>
                  <a:lnTo>
                    <a:pt x="7073" y="12470"/>
                  </a:lnTo>
                  <a:cubicBezTo>
                    <a:pt x="8477" y="12378"/>
                    <a:pt x="9781" y="11787"/>
                    <a:pt x="10785" y="10785"/>
                  </a:cubicBezTo>
                  <a:cubicBezTo>
                    <a:pt x="11787" y="9781"/>
                    <a:pt x="12377" y="8477"/>
                    <a:pt x="12470" y="7073"/>
                  </a:cubicBezTo>
                  <a:lnTo>
                    <a:pt x="12973" y="7073"/>
                  </a:lnTo>
                  <a:cubicBezTo>
                    <a:pt x="13190" y="7073"/>
                    <a:pt x="13365" y="6898"/>
                    <a:pt x="13365" y="6682"/>
                  </a:cubicBezTo>
                  <a:cubicBezTo>
                    <a:pt x="13365" y="6466"/>
                    <a:pt x="13188" y="6292"/>
                    <a:pt x="12973" y="6292"/>
                  </a:cubicBezTo>
                  <a:lnTo>
                    <a:pt x="12470" y="6292"/>
                  </a:lnTo>
                  <a:cubicBezTo>
                    <a:pt x="12377" y="4888"/>
                    <a:pt x="11787" y="3584"/>
                    <a:pt x="10785" y="2580"/>
                  </a:cubicBezTo>
                  <a:cubicBezTo>
                    <a:pt x="9781" y="1577"/>
                    <a:pt x="8477" y="987"/>
                    <a:pt x="7073" y="894"/>
                  </a:cubicBezTo>
                  <a:lnTo>
                    <a:pt x="7073" y="391"/>
                  </a:lnTo>
                  <a:cubicBezTo>
                    <a:pt x="7073" y="175"/>
                    <a:pt x="6898" y="0"/>
                    <a:pt x="668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4"/>
            <p:cNvSpPr/>
            <p:nvPr/>
          </p:nvSpPr>
          <p:spPr>
            <a:xfrm>
              <a:off x="1471506" y="1483854"/>
              <a:ext cx="125505" cy="125474"/>
            </a:xfrm>
            <a:custGeom>
              <a:avLst/>
              <a:gdLst/>
              <a:ahLst/>
              <a:cxnLst/>
              <a:rect l="l" t="t" r="r" b="b"/>
              <a:pathLst>
                <a:path w="4012" h="4011" extrusionOk="0">
                  <a:moveTo>
                    <a:pt x="2006" y="908"/>
                  </a:moveTo>
                  <a:cubicBezTo>
                    <a:pt x="2611" y="908"/>
                    <a:pt x="3103" y="1400"/>
                    <a:pt x="3103" y="2005"/>
                  </a:cubicBezTo>
                  <a:cubicBezTo>
                    <a:pt x="3103" y="2611"/>
                    <a:pt x="2611" y="3103"/>
                    <a:pt x="2006" y="3103"/>
                  </a:cubicBezTo>
                  <a:cubicBezTo>
                    <a:pt x="1399" y="3103"/>
                    <a:pt x="907" y="2611"/>
                    <a:pt x="907" y="2005"/>
                  </a:cubicBezTo>
                  <a:cubicBezTo>
                    <a:pt x="907" y="1400"/>
                    <a:pt x="1399" y="908"/>
                    <a:pt x="2006" y="908"/>
                  </a:cubicBezTo>
                  <a:close/>
                  <a:moveTo>
                    <a:pt x="2006" y="0"/>
                  </a:moveTo>
                  <a:cubicBezTo>
                    <a:pt x="898" y="0"/>
                    <a:pt x="0" y="898"/>
                    <a:pt x="0" y="2005"/>
                  </a:cubicBezTo>
                  <a:cubicBezTo>
                    <a:pt x="0" y="3113"/>
                    <a:pt x="898" y="4011"/>
                    <a:pt x="2006" y="4011"/>
                  </a:cubicBezTo>
                  <a:cubicBezTo>
                    <a:pt x="3113" y="4011"/>
                    <a:pt x="4011" y="3113"/>
                    <a:pt x="4011" y="2005"/>
                  </a:cubicBezTo>
                  <a:cubicBezTo>
                    <a:pt x="4012" y="898"/>
                    <a:pt x="3113" y="0"/>
                    <a:pt x="2006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4"/>
            <p:cNvSpPr/>
            <p:nvPr/>
          </p:nvSpPr>
          <p:spPr>
            <a:xfrm>
              <a:off x="1524374" y="1536753"/>
              <a:ext cx="19708" cy="19677"/>
            </a:xfrm>
            <a:custGeom>
              <a:avLst/>
              <a:gdLst/>
              <a:ahLst/>
              <a:cxnLst/>
              <a:rect l="l" t="t" r="r" b="b"/>
              <a:pathLst>
                <a:path w="630" h="629" extrusionOk="0">
                  <a:moveTo>
                    <a:pt x="316" y="1"/>
                  </a:moveTo>
                  <a:cubicBezTo>
                    <a:pt x="142" y="1"/>
                    <a:pt x="1" y="141"/>
                    <a:pt x="1" y="314"/>
                  </a:cubicBezTo>
                  <a:cubicBezTo>
                    <a:pt x="1" y="488"/>
                    <a:pt x="142" y="628"/>
                    <a:pt x="316" y="628"/>
                  </a:cubicBezTo>
                  <a:cubicBezTo>
                    <a:pt x="488" y="628"/>
                    <a:pt x="629" y="488"/>
                    <a:pt x="629" y="314"/>
                  </a:cubicBezTo>
                  <a:cubicBezTo>
                    <a:pt x="629" y="141"/>
                    <a:pt x="490" y="1"/>
                    <a:pt x="316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4"/>
            <p:cNvSpPr/>
            <p:nvPr/>
          </p:nvSpPr>
          <p:spPr>
            <a:xfrm>
              <a:off x="1398493" y="1488077"/>
              <a:ext cx="71043" cy="116246"/>
            </a:xfrm>
            <a:custGeom>
              <a:avLst/>
              <a:gdLst/>
              <a:ahLst/>
              <a:cxnLst/>
              <a:rect l="l" t="t" r="r" b="b"/>
              <a:pathLst>
                <a:path w="2271" h="3716" extrusionOk="0">
                  <a:moveTo>
                    <a:pt x="2271" y="0"/>
                  </a:moveTo>
                  <a:lnTo>
                    <a:pt x="2271" y="0"/>
                  </a:lnTo>
                  <a:cubicBezTo>
                    <a:pt x="1122" y="442"/>
                    <a:pt x="434" y="1185"/>
                    <a:pt x="126" y="1593"/>
                  </a:cubicBezTo>
                  <a:cubicBezTo>
                    <a:pt x="0" y="1757"/>
                    <a:pt x="2" y="1984"/>
                    <a:pt x="130" y="2148"/>
                  </a:cubicBezTo>
                  <a:cubicBezTo>
                    <a:pt x="437" y="2544"/>
                    <a:pt x="1117" y="3268"/>
                    <a:pt x="2248" y="3716"/>
                  </a:cubicBezTo>
                  <a:cubicBezTo>
                    <a:pt x="1798" y="3206"/>
                    <a:pt x="1550" y="2558"/>
                    <a:pt x="1550" y="1872"/>
                  </a:cubicBezTo>
                  <a:cubicBezTo>
                    <a:pt x="1550" y="1173"/>
                    <a:pt x="1806" y="513"/>
                    <a:pt x="227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4"/>
            <p:cNvSpPr/>
            <p:nvPr/>
          </p:nvSpPr>
          <p:spPr>
            <a:xfrm>
              <a:off x="1598920" y="1488859"/>
              <a:ext cx="71043" cy="116308"/>
            </a:xfrm>
            <a:custGeom>
              <a:avLst/>
              <a:gdLst/>
              <a:ahLst/>
              <a:cxnLst/>
              <a:rect l="l" t="t" r="r" b="b"/>
              <a:pathLst>
                <a:path w="2271" h="3718" extrusionOk="0">
                  <a:moveTo>
                    <a:pt x="23" y="0"/>
                  </a:moveTo>
                  <a:lnTo>
                    <a:pt x="23" y="0"/>
                  </a:lnTo>
                  <a:cubicBezTo>
                    <a:pt x="474" y="511"/>
                    <a:pt x="721" y="1159"/>
                    <a:pt x="721" y="1845"/>
                  </a:cubicBezTo>
                  <a:cubicBezTo>
                    <a:pt x="721" y="2544"/>
                    <a:pt x="466" y="3204"/>
                    <a:pt x="1" y="3718"/>
                  </a:cubicBezTo>
                  <a:cubicBezTo>
                    <a:pt x="1150" y="3273"/>
                    <a:pt x="1837" y="2532"/>
                    <a:pt x="2145" y="2123"/>
                  </a:cubicBezTo>
                  <a:cubicBezTo>
                    <a:pt x="2271" y="1959"/>
                    <a:pt x="2269" y="1732"/>
                    <a:pt x="2141" y="1568"/>
                  </a:cubicBezTo>
                  <a:cubicBezTo>
                    <a:pt x="1834" y="1171"/>
                    <a:pt x="1155" y="447"/>
                    <a:pt x="2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54"/>
          <p:cNvGrpSpPr/>
          <p:nvPr/>
        </p:nvGrpSpPr>
        <p:grpSpPr>
          <a:xfrm>
            <a:off x="2522012" y="2970018"/>
            <a:ext cx="483023" cy="481175"/>
            <a:chOff x="2085450" y="842250"/>
            <a:chExt cx="483700" cy="481850"/>
          </a:xfrm>
        </p:grpSpPr>
        <p:sp>
          <p:nvSpPr>
            <p:cNvPr id="442" name="Google Shape;442;p54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" name="Google Shape;443;p54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" name="Google Shape;444;p54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" name="Google Shape;445;p54"/>
          <p:cNvGrpSpPr/>
          <p:nvPr/>
        </p:nvGrpSpPr>
        <p:grpSpPr>
          <a:xfrm>
            <a:off x="6138969" y="2969199"/>
            <a:ext cx="483009" cy="482792"/>
            <a:chOff x="3243191" y="1996386"/>
            <a:chExt cx="418153" cy="417965"/>
          </a:xfrm>
        </p:grpSpPr>
        <p:sp>
          <p:nvSpPr>
            <p:cNvPr id="446" name="Google Shape;446;p54"/>
            <p:cNvSpPr/>
            <p:nvPr/>
          </p:nvSpPr>
          <p:spPr>
            <a:xfrm>
              <a:off x="3604973" y="2102246"/>
              <a:ext cx="56371" cy="309321"/>
            </a:xfrm>
            <a:custGeom>
              <a:avLst/>
              <a:gdLst/>
              <a:ahLst/>
              <a:cxnLst/>
              <a:rect l="l" t="t" r="r" b="b"/>
              <a:pathLst>
                <a:path w="1802" h="9888" extrusionOk="0">
                  <a:moveTo>
                    <a:pt x="1802" y="0"/>
                  </a:moveTo>
                  <a:cubicBezTo>
                    <a:pt x="1415" y="271"/>
                    <a:pt x="872" y="531"/>
                    <a:pt x="118" y="759"/>
                  </a:cubicBezTo>
                  <a:cubicBezTo>
                    <a:pt x="48" y="780"/>
                    <a:pt x="1" y="843"/>
                    <a:pt x="1" y="915"/>
                  </a:cubicBezTo>
                  <a:lnTo>
                    <a:pt x="1" y="9658"/>
                  </a:lnTo>
                  <a:cubicBezTo>
                    <a:pt x="1" y="9789"/>
                    <a:pt x="108" y="9888"/>
                    <a:pt x="229" y="9888"/>
                  </a:cubicBezTo>
                  <a:cubicBezTo>
                    <a:pt x="256" y="9888"/>
                    <a:pt x="283" y="9883"/>
                    <a:pt x="310" y="9872"/>
                  </a:cubicBezTo>
                  <a:cubicBezTo>
                    <a:pt x="1258" y="9512"/>
                    <a:pt x="1802" y="8986"/>
                    <a:pt x="1802" y="8572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4"/>
            <p:cNvSpPr/>
            <p:nvPr/>
          </p:nvSpPr>
          <p:spPr>
            <a:xfrm>
              <a:off x="3428696" y="2054103"/>
              <a:ext cx="46236" cy="46298"/>
            </a:xfrm>
            <a:custGeom>
              <a:avLst/>
              <a:gdLst/>
              <a:ahLst/>
              <a:cxnLst/>
              <a:rect l="l" t="t" r="r" b="b"/>
              <a:pathLst>
                <a:path w="1478" h="1480" extrusionOk="0">
                  <a:moveTo>
                    <a:pt x="739" y="0"/>
                  </a:moveTo>
                  <a:cubicBezTo>
                    <a:pt x="331" y="0"/>
                    <a:pt x="0" y="333"/>
                    <a:pt x="0" y="740"/>
                  </a:cubicBezTo>
                  <a:cubicBezTo>
                    <a:pt x="0" y="1148"/>
                    <a:pt x="331" y="1480"/>
                    <a:pt x="739" y="1480"/>
                  </a:cubicBezTo>
                  <a:cubicBezTo>
                    <a:pt x="1147" y="1480"/>
                    <a:pt x="1477" y="1148"/>
                    <a:pt x="1477" y="740"/>
                  </a:cubicBezTo>
                  <a:cubicBezTo>
                    <a:pt x="1477" y="333"/>
                    <a:pt x="1147" y="0"/>
                    <a:pt x="7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4"/>
            <p:cNvSpPr/>
            <p:nvPr/>
          </p:nvSpPr>
          <p:spPr>
            <a:xfrm>
              <a:off x="3243191" y="1996386"/>
              <a:ext cx="418153" cy="298842"/>
            </a:xfrm>
            <a:custGeom>
              <a:avLst/>
              <a:gdLst/>
              <a:ahLst/>
              <a:cxnLst/>
              <a:rect l="l" t="t" r="r" b="b"/>
              <a:pathLst>
                <a:path w="13367" h="9553" extrusionOk="0">
                  <a:moveTo>
                    <a:pt x="6669" y="959"/>
                  </a:moveTo>
                  <a:cubicBezTo>
                    <a:pt x="7565" y="959"/>
                    <a:pt x="8294" y="1690"/>
                    <a:pt x="8294" y="2587"/>
                  </a:cubicBezTo>
                  <a:cubicBezTo>
                    <a:pt x="8294" y="3483"/>
                    <a:pt x="7565" y="4214"/>
                    <a:pt x="6669" y="4214"/>
                  </a:cubicBezTo>
                  <a:cubicBezTo>
                    <a:pt x="5772" y="4214"/>
                    <a:pt x="5043" y="3485"/>
                    <a:pt x="5043" y="2587"/>
                  </a:cubicBezTo>
                  <a:cubicBezTo>
                    <a:pt x="5043" y="1690"/>
                    <a:pt x="5772" y="959"/>
                    <a:pt x="6669" y="959"/>
                  </a:cubicBezTo>
                  <a:close/>
                  <a:moveTo>
                    <a:pt x="6699" y="0"/>
                  </a:moveTo>
                  <a:cubicBezTo>
                    <a:pt x="4839" y="0"/>
                    <a:pt x="3096" y="241"/>
                    <a:pt x="1791" y="680"/>
                  </a:cubicBezTo>
                  <a:cubicBezTo>
                    <a:pt x="1192" y="881"/>
                    <a:pt x="710" y="1120"/>
                    <a:pt x="395" y="1369"/>
                  </a:cubicBezTo>
                  <a:cubicBezTo>
                    <a:pt x="215" y="1512"/>
                    <a:pt x="1" y="1731"/>
                    <a:pt x="1" y="1956"/>
                  </a:cubicBezTo>
                  <a:cubicBezTo>
                    <a:pt x="1" y="2359"/>
                    <a:pt x="621" y="2953"/>
                    <a:pt x="2356" y="3404"/>
                  </a:cubicBezTo>
                  <a:cubicBezTo>
                    <a:pt x="2539" y="3451"/>
                    <a:pt x="2693" y="3626"/>
                    <a:pt x="2689" y="3833"/>
                  </a:cubicBezTo>
                  <a:lnTo>
                    <a:pt x="2689" y="9550"/>
                  </a:lnTo>
                  <a:cubicBezTo>
                    <a:pt x="3132" y="9455"/>
                    <a:pt x="3609" y="9373"/>
                    <a:pt x="4105" y="9308"/>
                  </a:cubicBezTo>
                  <a:cubicBezTo>
                    <a:pt x="4067" y="9199"/>
                    <a:pt x="4042" y="9083"/>
                    <a:pt x="4031" y="8964"/>
                  </a:cubicBezTo>
                  <a:cubicBezTo>
                    <a:pt x="4031" y="8960"/>
                    <a:pt x="4029" y="8955"/>
                    <a:pt x="4029" y="8952"/>
                  </a:cubicBezTo>
                  <a:lnTo>
                    <a:pt x="3859" y="6090"/>
                  </a:lnTo>
                  <a:cubicBezTo>
                    <a:pt x="3832" y="5760"/>
                    <a:pt x="3944" y="5432"/>
                    <a:pt x="4167" y="5188"/>
                  </a:cubicBezTo>
                  <a:cubicBezTo>
                    <a:pt x="4391" y="4942"/>
                    <a:pt x="4710" y="4803"/>
                    <a:pt x="5044" y="4803"/>
                  </a:cubicBezTo>
                  <a:lnTo>
                    <a:pt x="8326" y="4803"/>
                  </a:lnTo>
                  <a:cubicBezTo>
                    <a:pt x="8650" y="4803"/>
                    <a:pt x="8965" y="4937"/>
                    <a:pt x="9188" y="5173"/>
                  </a:cubicBezTo>
                  <a:cubicBezTo>
                    <a:pt x="9409" y="5408"/>
                    <a:pt x="9529" y="5727"/>
                    <a:pt x="9514" y="6049"/>
                  </a:cubicBezTo>
                  <a:lnTo>
                    <a:pt x="9417" y="8906"/>
                  </a:lnTo>
                  <a:lnTo>
                    <a:pt x="9417" y="8913"/>
                  </a:lnTo>
                  <a:cubicBezTo>
                    <a:pt x="9408" y="9056"/>
                    <a:pt x="9381" y="9191"/>
                    <a:pt x="9335" y="9319"/>
                  </a:cubicBezTo>
                  <a:cubicBezTo>
                    <a:pt x="9801" y="9383"/>
                    <a:pt x="10254" y="9461"/>
                    <a:pt x="10678" y="9552"/>
                  </a:cubicBezTo>
                  <a:lnTo>
                    <a:pt x="10678" y="3841"/>
                  </a:lnTo>
                  <a:cubicBezTo>
                    <a:pt x="10678" y="3654"/>
                    <a:pt x="10810" y="3459"/>
                    <a:pt x="11012" y="3411"/>
                  </a:cubicBezTo>
                  <a:cubicBezTo>
                    <a:pt x="12747" y="2965"/>
                    <a:pt x="13366" y="2368"/>
                    <a:pt x="13366" y="1957"/>
                  </a:cubicBezTo>
                  <a:cubicBezTo>
                    <a:pt x="13367" y="1629"/>
                    <a:pt x="12900" y="1122"/>
                    <a:pt x="11592" y="680"/>
                  </a:cubicBezTo>
                  <a:cubicBezTo>
                    <a:pt x="10296" y="241"/>
                    <a:pt x="8558" y="0"/>
                    <a:pt x="66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4"/>
            <p:cNvSpPr/>
            <p:nvPr/>
          </p:nvSpPr>
          <p:spPr>
            <a:xfrm>
              <a:off x="3243222" y="2101934"/>
              <a:ext cx="56434" cy="309665"/>
            </a:xfrm>
            <a:custGeom>
              <a:avLst/>
              <a:gdLst/>
              <a:ahLst/>
              <a:cxnLst/>
              <a:rect l="l" t="t" r="r" b="b"/>
              <a:pathLst>
                <a:path w="1804" h="9899" extrusionOk="0">
                  <a:moveTo>
                    <a:pt x="1" y="1"/>
                  </a:moveTo>
                  <a:lnTo>
                    <a:pt x="1" y="8614"/>
                  </a:lnTo>
                  <a:cubicBezTo>
                    <a:pt x="1" y="9028"/>
                    <a:pt x="545" y="9528"/>
                    <a:pt x="1493" y="9883"/>
                  </a:cubicBezTo>
                  <a:cubicBezTo>
                    <a:pt x="1520" y="9893"/>
                    <a:pt x="1547" y="9898"/>
                    <a:pt x="1574" y="9898"/>
                  </a:cubicBezTo>
                  <a:cubicBezTo>
                    <a:pt x="1695" y="9898"/>
                    <a:pt x="1803" y="9799"/>
                    <a:pt x="1803" y="9668"/>
                  </a:cubicBezTo>
                  <a:lnTo>
                    <a:pt x="1803" y="918"/>
                  </a:lnTo>
                  <a:cubicBezTo>
                    <a:pt x="1803" y="846"/>
                    <a:pt x="1755" y="782"/>
                    <a:pt x="1686" y="761"/>
                  </a:cubicBezTo>
                  <a:cubicBezTo>
                    <a:pt x="932" y="532"/>
                    <a:pt x="389" y="272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4"/>
            <p:cNvSpPr/>
            <p:nvPr/>
          </p:nvSpPr>
          <p:spPr>
            <a:xfrm>
              <a:off x="3391282" y="2174415"/>
              <a:ext cx="121970" cy="239937"/>
            </a:xfrm>
            <a:custGeom>
              <a:avLst/>
              <a:gdLst/>
              <a:ahLst/>
              <a:cxnLst/>
              <a:rect l="l" t="t" r="r" b="b"/>
              <a:pathLst>
                <a:path w="3899" h="7670" extrusionOk="0">
                  <a:moveTo>
                    <a:pt x="313" y="0"/>
                  </a:moveTo>
                  <a:cubicBezTo>
                    <a:pt x="197" y="0"/>
                    <a:pt x="124" y="62"/>
                    <a:pt x="89" y="99"/>
                  </a:cubicBezTo>
                  <a:cubicBezTo>
                    <a:pt x="56" y="136"/>
                    <a:pt x="1" y="213"/>
                    <a:pt x="11" y="329"/>
                  </a:cubicBezTo>
                  <a:cubicBezTo>
                    <a:pt x="11" y="334"/>
                    <a:pt x="12" y="339"/>
                    <a:pt x="12" y="342"/>
                  </a:cubicBezTo>
                  <a:lnTo>
                    <a:pt x="184" y="3202"/>
                  </a:lnTo>
                  <a:cubicBezTo>
                    <a:pt x="200" y="3367"/>
                    <a:pt x="294" y="3505"/>
                    <a:pt x="430" y="3582"/>
                  </a:cubicBezTo>
                  <a:cubicBezTo>
                    <a:pt x="433" y="3583"/>
                    <a:pt x="436" y="3586"/>
                    <a:pt x="440" y="3587"/>
                  </a:cubicBezTo>
                  <a:cubicBezTo>
                    <a:pt x="510" y="3626"/>
                    <a:pt x="590" y="3648"/>
                    <a:pt x="676" y="3648"/>
                  </a:cubicBezTo>
                  <a:lnTo>
                    <a:pt x="759" y="3648"/>
                  </a:lnTo>
                  <a:cubicBezTo>
                    <a:pt x="1004" y="3648"/>
                    <a:pt x="1202" y="3847"/>
                    <a:pt x="1202" y="4091"/>
                  </a:cubicBezTo>
                  <a:lnTo>
                    <a:pt x="1202" y="6839"/>
                  </a:lnTo>
                  <a:cubicBezTo>
                    <a:pt x="1202" y="7297"/>
                    <a:pt x="1575" y="7670"/>
                    <a:pt x="2032" y="7670"/>
                  </a:cubicBezTo>
                  <a:cubicBezTo>
                    <a:pt x="2488" y="7669"/>
                    <a:pt x="2861" y="7296"/>
                    <a:pt x="2861" y="6839"/>
                  </a:cubicBezTo>
                  <a:lnTo>
                    <a:pt x="2861" y="4092"/>
                  </a:lnTo>
                  <a:cubicBezTo>
                    <a:pt x="2861" y="3847"/>
                    <a:pt x="3059" y="3648"/>
                    <a:pt x="3304" y="3648"/>
                  </a:cubicBezTo>
                  <a:cubicBezTo>
                    <a:pt x="3567" y="3648"/>
                    <a:pt x="3784" y="3443"/>
                    <a:pt x="3797" y="3180"/>
                  </a:cubicBezTo>
                  <a:lnTo>
                    <a:pt x="3895" y="324"/>
                  </a:lnTo>
                  <a:lnTo>
                    <a:pt x="3895" y="317"/>
                  </a:lnTo>
                  <a:cubicBezTo>
                    <a:pt x="3899" y="233"/>
                    <a:pt x="3869" y="154"/>
                    <a:pt x="3813" y="93"/>
                  </a:cubicBezTo>
                  <a:cubicBezTo>
                    <a:pt x="3755" y="33"/>
                    <a:pt x="3678" y="0"/>
                    <a:pt x="35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5"/>
          <p:cNvSpPr txBox="1">
            <a:spLocks noGrp="1"/>
          </p:cNvSpPr>
          <p:nvPr>
            <p:ph type="title"/>
          </p:nvPr>
        </p:nvSpPr>
        <p:spPr>
          <a:xfrm>
            <a:off x="368825" y="2748416"/>
            <a:ext cx="245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Ansiedad</a:t>
            </a:r>
            <a:endParaRPr dirty="0"/>
          </a:p>
        </p:txBody>
      </p:sp>
      <p:sp>
        <p:nvSpPr>
          <p:cNvPr id="456" name="Google Shape;456;p55"/>
          <p:cNvSpPr txBox="1">
            <a:spLocks noGrp="1"/>
          </p:cNvSpPr>
          <p:nvPr>
            <p:ph type="subTitle" idx="1"/>
          </p:nvPr>
        </p:nvSpPr>
        <p:spPr>
          <a:xfrm>
            <a:off x="368825" y="3276116"/>
            <a:ext cx="245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Causado por claustrofobia</a:t>
            </a:r>
            <a:endParaRPr dirty="0"/>
          </a:p>
        </p:txBody>
      </p:sp>
      <p:sp>
        <p:nvSpPr>
          <p:cNvPr id="457" name="Google Shape;457;p55"/>
          <p:cNvSpPr txBox="1">
            <a:spLocks noGrp="1"/>
          </p:cNvSpPr>
          <p:nvPr>
            <p:ph type="title" idx="2"/>
          </p:nvPr>
        </p:nvSpPr>
        <p:spPr>
          <a:xfrm>
            <a:off x="3482752" y="2748421"/>
            <a:ext cx="245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Mareos</a:t>
            </a:r>
            <a:endParaRPr dirty="0"/>
          </a:p>
        </p:txBody>
      </p:sp>
      <p:sp>
        <p:nvSpPr>
          <p:cNvPr id="458" name="Google Shape;458;p55"/>
          <p:cNvSpPr txBox="1">
            <a:spLocks noGrp="1"/>
          </p:cNvSpPr>
          <p:nvPr>
            <p:ph type="subTitle" idx="3"/>
          </p:nvPr>
        </p:nvSpPr>
        <p:spPr>
          <a:xfrm>
            <a:off x="3482752" y="3276121"/>
            <a:ext cx="245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Causado por movimientos bruscos en el juego</a:t>
            </a:r>
            <a:endParaRPr dirty="0"/>
          </a:p>
        </p:txBody>
      </p:sp>
      <p:sp>
        <p:nvSpPr>
          <p:cNvPr id="463" name="Google Shape;463;p55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</a:t>
            </a:r>
            <a:r>
              <a:rPr lang="es-ES" dirty="0"/>
              <a:t>s</a:t>
            </a:r>
            <a:r>
              <a:rPr lang="en" dirty="0"/>
              <a:t>pectos a tener en cuenta</a:t>
            </a:r>
            <a:endParaRPr dirty="0"/>
          </a:p>
        </p:txBody>
      </p:sp>
      <p:sp>
        <p:nvSpPr>
          <p:cNvPr id="464" name="Google Shape;464;p55"/>
          <p:cNvSpPr txBox="1">
            <a:spLocks noGrp="1"/>
          </p:cNvSpPr>
          <p:nvPr>
            <p:ph type="title" idx="8"/>
          </p:nvPr>
        </p:nvSpPr>
        <p:spPr>
          <a:xfrm>
            <a:off x="6569325" y="2692135"/>
            <a:ext cx="245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Fatiga visual</a:t>
            </a:r>
            <a:endParaRPr dirty="0"/>
          </a:p>
        </p:txBody>
      </p:sp>
      <p:sp>
        <p:nvSpPr>
          <p:cNvPr id="465" name="Google Shape;465;p55"/>
          <p:cNvSpPr txBox="1">
            <a:spLocks noGrp="1"/>
          </p:cNvSpPr>
          <p:nvPr>
            <p:ph type="subTitle" idx="9"/>
          </p:nvPr>
        </p:nvSpPr>
        <p:spPr>
          <a:xfrm>
            <a:off x="6569325" y="3219835"/>
            <a:ext cx="2457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Cuasado por uso prolongado</a:t>
            </a:r>
            <a:endParaRPr dirty="0"/>
          </a:p>
        </p:txBody>
      </p:sp>
      <p:grpSp>
        <p:nvGrpSpPr>
          <p:cNvPr id="468" name="Google Shape;468;p55"/>
          <p:cNvGrpSpPr/>
          <p:nvPr/>
        </p:nvGrpSpPr>
        <p:grpSpPr>
          <a:xfrm>
            <a:off x="7555951" y="2255984"/>
            <a:ext cx="484649" cy="436171"/>
            <a:chOff x="6623202" y="2779106"/>
            <a:chExt cx="421031" cy="372668"/>
          </a:xfrm>
        </p:grpSpPr>
        <p:sp>
          <p:nvSpPr>
            <p:cNvPr id="469" name="Google Shape;469;p55"/>
            <p:cNvSpPr/>
            <p:nvPr/>
          </p:nvSpPr>
          <p:spPr>
            <a:xfrm>
              <a:off x="6990084" y="2874111"/>
              <a:ext cx="24463" cy="24494"/>
            </a:xfrm>
            <a:custGeom>
              <a:avLst/>
              <a:gdLst/>
              <a:ahLst/>
              <a:cxnLst/>
              <a:rect l="l" t="t" r="r" b="b"/>
              <a:pathLst>
                <a:path w="782" h="783" extrusionOk="0">
                  <a:moveTo>
                    <a:pt x="391" y="1"/>
                  </a:moveTo>
                  <a:cubicBezTo>
                    <a:pt x="176" y="1"/>
                    <a:pt x="0" y="175"/>
                    <a:pt x="0" y="391"/>
                  </a:cubicBezTo>
                  <a:cubicBezTo>
                    <a:pt x="0" y="607"/>
                    <a:pt x="174" y="782"/>
                    <a:pt x="391" y="782"/>
                  </a:cubicBezTo>
                  <a:cubicBezTo>
                    <a:pt x="606" y="782"/>
                    <a:pt x="782" y="608"/>
                    <a:pt x="782" y="391"/>
                  </a:cubicBezTo>
                  <a:cubicBezTo>
                    <a:pt x="782" y="176"/>
                    <a:pt x="606" y="1"/>
                    <a:pt x="3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5"/>
            <p:cNvSpPr/>
            <p:nvPr/>
          </p:nvSpPr>
          <p:spPr>
            <a:xfrm>
              <a:off x="6878843" y="2785488"/>
              <a:ext cx="165391" cy="108926"/>
            </a:xfrm>
            <a:custGeom>
              <a:avLst/>
              <a:gdLst/>
              <a:ahLst/>
              <a:cxnLst/>
              <a:rect l="l" t="t" r="r" b="b"/>
              <a:pathLst>
                <a:path w="5287" h="3482" extrusionOk="0">
                  <a:moveTo>
                    <a:pt x="4840" y="0"/>
                  </a:moveTo>
                  <a:cubicBezTo>
                    <a:pt x="4770" y="0"/>
                    <a:pt x="4698" y="19"/>
                    <a:pt x="4634" y="59"/>
                  </a:cubicBezTo>
                  <a:lnTo>
                    <a:pt x="243" y="2758"/>
                  </a:lnTo>
                  <a:cubicBezTo>
                    <a:pt x="58" y="2870"/>
                    <a:pt x="1" y="3112"/>
                    <a:pt x="115" y="3296"/>
                  </a:cubicBezTo>
                  <a:cubicBezTo>
                    <a:pt x="188" y="3415"/>
                    <a:pt x="317" y="3482"/>
                    <a:pt x="448" y="3482"/>
                  </a:cubicBezTo>
                  <a:cubicBezTo>
                    <a:pt x="519" y="3482"/>
                    <a:pt x="588" y="3463"/>
                    <a:pt x="653" y="3424"/>
                  </a:cubicBezTo>
                  <a:lnTo>
                    <a:pt x="5045" y="726"/>
                  </a:lnTo>
                  <a:cubicBezTo>
                    <a:pt x="5229" y="613"/>
                    <a:pt x="5287" y="372"/>
                    <a:pt x="5173" y="187"/>
                  </a:cubicBezTo>
                  <a:cubicBezTo>
                    <a:pt x="5099" y="67"/>
                    <a:pt x="4971" y="0"/>
                    <a:pt x="48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5"/>
            <p:cNvSpPr/>
            <p:nvPr/>
          </p:nvSpPr>
          <p:spPr>
            <a:xfrm>
              <a:off x="6878874" y="3036749"/>
              <a:ext cx="165328" cy="108988"/>
            </a:xfrm>
            <a:custGeom>
              <a:avLst/>
              <a:gdLst/>
              <a:ahLst/>
              <a:cxnLst/>
              <a:rect l="l" t="t" r="r" b="b"/>
              <a:pathLst>
                <a:path w="5285" h="3484" extrusionOk="0">
                  <a:moveTo>
                    <a:pt x="447" y="1"/>
                  </a:moveTo>
                  <a:cubicBezTo>
                    <a:pt x="316" y="1"/>
                    <a:pt x="187" y="67"/>
                    <a:pt x="114" y="187"/>
                  </a:cubicBezTo>
                  <a:cubicBezTo>
                    <a:pt x="1" y="372"/>
                    <a:pt x="58" y="613"/>
                    <a:pt x="242" y="725"/>
                  </a:cubicBezTo>
                  <a:lnTo>
                    <a:pt x="4633" y="3425"/>
                  </a:lnTo>
                  <a:cubicBezTo>
                    <a:pt x="4698" y="3465"/>
                    <a:pt x="4768" y="3484"/>
                    <a:pt x="4838" y="3484"/>
                  </a:cubicBezTo>
                  <a:cubicBezTo>
                    <a:pt x="4971" y="3484"/>
                    <a:pt x="5099" y="3417"/>
                    <a:pt x="5172" y="3297"/>
                  </a:cubicBezTo>
                  <a:cubicBezTo>
                    <a:pt x="5285" y="3113"/>
                    <a:pt x="5227" y="2871"/>
                    <a:pt x="5044" y="2759"/>
                  </a:cubicBezTo>
                  <a:lnTo>
                    <a:pt x="652" y="59"/>
                  </a:lnTo>
                  <a:cubicBezTo>
                    <a:pt x="588" y="20"/>
                    <a:pt x="517" y="1"/>
                    <a:pt x="4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55"/>
            <p:cNvSpPr/>
            <p:nvPr/>
          </p:nvSpPr>
          <p:spPr>
            <a:xfrm>
              <a:off x="6971158" y="2978720"/>
              <a:ext cx="71293" cy="91501"/>
            </a:xfrm>
            <a:custGeom>
              <a:avLst/>
              <a:gdLst/>
              <a:ahLst/>
              <a:cxnLst/>
              <a:rect l="l" t="t" r="r" b="b"/>
              <a:pathLst>
                <a:path w="2279" h="2925" extrusionOk="0">
                  <a:moveTo>
                    <a:pt x="1140" y="1"/>
                  </a:moveTo>
                  <a:cubicBezTo>
                    <a:pt x="923" y="1"/>
                    <a:pt x="749" y="176"/>
                    <a:pt x="749" y="391"/>
                  </a:cubicBezTo>
                  <a:lnTo>
                    <a:pt x="749" y="1072"/>
                  </a:lnTo>
                  <a:lnTo>
                    <a:pt x="392" y="1072"/>
                  </a:lnTo>
                  <a:cubicBezTo>
                    <a:pt x="175" y="1072"/>
                    <a:pt x="1" y="1247"/>
                    <a:pt x="1" y="1462"/>
                  </a:cubicBezTo>
                  <a:cubicBezTo>
                    <a:pt x="1" y="1679"/>
                    <a:pt x="176" y="1853"/>
                    <a:pt x="392" y="1853"/>
                  </a:cubicBezTo>
                  <a:lnTo>
                    <a:pt x="749" y="1853"/>
                  </a:lnTo>
                  <a:lnTo>
                    <a:pt x="749" y="2533"/>
                  </a:lnTo>
                  <a:cubicBezTo>
                    <a:pt x="749" y="2749"/>
                    <a:pt x="923" y="2924"/>
                    <a:pt x="1140" y="2924"/>
                  </a:cubicBezTo>
                  <a:cubicBezTo>
                    <a:pt x="1356" y="2924"/>
                    <a:pt x="1530" y="2749"/>
                    <a:pt x="1530" y="2533"/>
                  </a:cubicBezTo>
                  <a:lnTo>
                    <a:pt x="1530" y="1853"/>
                  </a:lnTo>
                  <a:lnTo>
                    <a:pt x="1887" y="1853"/>
                  </a:lnTo>
                  <a:cubicBezTo>
                    <a:pt x="2104" y="1853"/>
                    <a:pt x="2278" y="1678"/>
                    <a:pt x="2278" y="1462"/>
                  </a:cubicBezTo>
                  <a:cubicBezTo>
                    <a:pt x="2278" y="1246"/>
                    <a:pt x="2103" y="1072"/>
                    <a:pt x="1887" y="1072"/>
                  </a:cubicBezTo>
                  <a:lnTo>
                    <a:pt x="1530" y="1072"/>
                  </a:lnTo>
                  <a:lnTo>
                    <a:pt x="1530" y="391"/>
                  </a:lnTo>
                  <a:cubicBezTo>
                    <a:pt x="1530" y="175"/>
                    <a:pt x="1355" y="1"/>
                    <a:pt x="11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5"/>
            <p:cNvSpPr/>
            <p:nvPr/>
          </p:nvSpPr>
          <p:spPr>
            <a:xfrm>
              <a:off x="6910876" y="2901765"/>
              <a:ext cx="61001" cy="76861"/>
            </a:xfrm>
            <a:custGeom>
              <a:avLst/>
              <a:gdLst/>
              <a:ahLst/>
              <a:cxnLst/>
              <a:rect l="l" t="t" r="r" b="b"/>
              <a:pathLst>
                <a:path w="1950" h="2457" extrusionOk="0">
                  <a:moveTo>
                    <a:pt x="975" y="1"/>
                  </a:moveTo>
                  <a:cubicBezTo>
                    <a:pt x="759" y="1"/>
                    <a:pt x="584" y="177"/>
                    <a:pt x="584" y="393"/>
                  </a:cubicBezTo>
                  <a:lnTo>
                    <a:pt x="584" y="837"/>
                  </a:lnTo>
                  <a:lnTo>
                    <a:pt x="392" y="837"/>
                  </a:lnTo>
                  <a:cubicBezTo>
                    <a:pt x="175" y="837"/>
                    <a:pt x="0" y="1012"/>
                    <a:pt x="0" y="1229"/>
                  </a:cubicBezTo>
                  <a:cubicBezTo>
                    <a:pt x="0" y="1445"/>
                    <a:pt x="177" y="1619"/>
                    <a:pt x="392" y="1619"/>
                  </a:cubicBezTo>
                  <a:lnTo>
                    <a:pt x="584" y="1619"/>
                  </a:lnTo>
                  <a:lnTo>
                    <a:pt x="584" y="2064"/>
                  </a:lnTo>
                  <a:cubicBezTo>
                    <a:pt x="584" y="2281"/>
                    <a:pt x="760" y="2457"/>
                    <a:pt x="975" y="2457"/>
                  </a:cubicBezTo>
                  <a:cubicBezTo>
                    <a:pt x="1192" y="2457"/>
                    <a:pt x="1367" y="2281"/>
                    <a:pt x="1367" y="2066"/>
                  </a:cubicBezTo>
                  <a:lnTo>
                    <a:pt x="1367" y="1621"/>
                  </a:lnTo>
                  <a:lnTo>
                    <a:pt x="1559" y="1621"/>
                  </a:lnTo>
                  <a:cubicBezTo>
                    <a:pt x="1775" y="1621"/>
                    <a:pt x="1949" y="1445"/>
                    <a:pt x="1949" y="1230"/>
                  </a:cubicBezTo>
                  <a:cubicBezTo>
                    <a:pt x="1949" y="1013"/>
                    <a:pt x="1774" y="839"/>
                    <a:pt x="1559" y="839"/>
                  </a:cubicBezTo>
                  <a:lnTo>
                    <a:pt x="1367" y="839"/>
                  </a:lnTo>
                  <a:lnTo>
                    <a:pt x="1367" y="393"/>
                  </a:lnTo>
                  <a:cubicBezTo>
                    <a:pt x="1367" y="175"/>
                    <a:pt x="1190" y="1"/>
                    <a:pt x="9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5"/>
            <p:cNvSpPr/>
            <p:nvPr/>
          </p:nvSpPr>
          <p:spPr>
            <a:xfrm>
              <a:off x="6898207" y="2993516"/>
              <a:ext cx="24494" cy="24525"/>
            </a:xfrm>
            <a:custGeom>
              <a:avLst/>
              <a:gdLst/>
              <a:ahLst/>
              <a:cxnLst/>
              <a:rect l="l" t="t" r="r" b="b"/>
              <a:pathLst>
                <a:path w="783" h="784" extrusionOk="0">
                  <a:moveTo>
                    <a:pt x="392" y="1"/>
                  </a:moveTo>
                  <a:cubicBezTo>
                    <a:pt x="177" y="1"/>
                    <a:pt x="0" y="175"/>
                    <a:pt x="0" y="391"/>
                  </a:cubicBezTo>
                  <a:cubicBezTo>
                    <a:pt x="0" y="607"/>
                    <a:pt x="175" y="783"/>
                    <a:pt x="392" y="783"/>
                  </a:cubicBezTo>
                  <a:cubicBezTo>
                    <a:pt x="608" y="783"/>
                    <a:pt x="783" y="608"/>
                    <a:pt x="783" y="391"/>
                  </a:cubicBezTo>
                  <a:cubicBezTo>
                    <a:pt x="783" y="175"/>
                    <a:pt x="608" y="1"/>
                    <a:pt x="3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55"/>
            <p:cNvSpPr/>
            <p:nvPr/>
          </p:nvSpPr>
          <p:spPr>
            <a:xfrm>
              <a:off x="6766226" y="2882213"/>
              <a:ext cx="75641" cy="168456"/>
            </a:xfrm>
            <a:custGeom>
              <a:avLst/>
              <a:gdLst/>
              <a:ahLst/>
              <a:cxnLst/>
              <a:rect l="l" t="t" r="r" b="b"/>
              <a:pathLst>
                <a:path w="2418" h="5385" extrusionOk="0">
                  <a:moveTo>
                    <a:pt x="1823" y="0"/>
                  </a:moveTo>
                  <a:cubicBezTo>
                    <a:pt x="726" y="438"/>
                    <a:pt x="0" y="1506"/>
                    <a:pt x="0" y="2703"/>
                  </a:cubicBezTo>
                  <a:cubicBezTo>
                    <a:pt x="0" y="3315"/>
                    <a:pt x="185" y="3898"/>
                    <a:pt x="532" y="4390"/>
                  </a:cubicBezTo>
                  <a:cubicBezTo>
                    <a:pt x="844" y="4834"/>
                    <a:pt x="1270" y="5174"/>
                    <a:pt x="1767" y="5384"/>
                  </a:cubicBezTo>
                  <a:cubicBezTo>
                    <a:pt x="2013" y="5095"/>
                    <a:pt x="2220" y="4773"/>
                    <a:pt x="2382" y="4424"/>
                  </a:cubicBezTo>
                  <a:cubicBezTo>
                    <a:pt x="1641" y="4195"/>
                    <a:pt x="1115" y="3505"/>
                    <a:pt x="1115" y="2703"/>
                  </a:cubicBezTo>
                  <a:cubicBezTo>
                    <a:pt x="1115" y="1880"/>
                    <a:pt x="1657" y="1185"/>
                    <a:pt x="2418" y="972"/>
                  </a:cubicBezTo>
                  <a:cubicBezTo>
                    <a:pt x="2264" y="621"/>
                    <a:pt x="2063" y="294"/>
                    <a:pt x="1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5"/>
            <p:cNvSpPr/>
            <p:nvPr/>
          </p:nvSpPr>
          <p:spPr>
            <a:xfrm>
              <a:off x="6825569" y="2935925"/>
              <a:ext cx="27247" cy="61501"/>
            </a:xfrm>
            <a:custGeom>
              <a:avLst/>
              <a:gdLst/>
              <a:ahLst/>
              <a:cxnLst/>
              <a:rect l="l" t="t" r="r" b="b"/>
              <a:pathLst>
                <a:path w="871" h="1966" extrusionOk="0">
                  <a:moveTo>
                    <a:pt x="766" y="0"/>
                  </a:moveTo>
                  <a:cubicBezTo>
                    <a:pt x="321" y="109"/>
                    <a:pt x="1" y="509"/>
                    <a:pt x="1" y="986"/>
                  </a:cubicBezTo>
                  <a:cubicBezTo>
                    <a:pt x="1" y="1451"/>
                    <a:pt x="312" y="1848"/>
                    <a:pt x="746" y="1966"/>
                  </a:cubicBezTo>
                  <a:cubicBezTo>
                    <a:pt x="828" y="1637"/>
                    <a:pt x="871" y="1295"/>
                    <a:pt x="871" y="942"/>
                  </a:cubicBezTo>
                  <a:cubicBezTo>
                    <a:pt x="871" y="619"/>
                    <a:pt x="834" y="303"/>
                    <a:pt x="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5"/>
            <p:cNvSpPr/>
            <p:nvPr/>
          </p:nvSpPr>
          <p:spPr>
            <a:xfrm>
              <a:off x="6623202" y="2779106"/>
              <a:ext cx="202054" cy="372668"/>
            </a:xfrm>
            <a:custGeom>
              <a:avLst/>
              <a:gdLst/>
              <a:ahLst/>
              <a:cxnLst/>
              <a:rect l="l" t="t" r="r" b="b"/>
              <a:pathLst>
                <a:path w="6459" h="11913" extrusionOk="0">
                  <a:moveTo>
                    <a:pt x="6029" y="0"/>
                  </a:moveTo>
                  <a:cubicBezTo>
                    <a:pt x="5929" y="0"/>
                    <a:pt x="5829" y="39"/>
                    <a:pt x="5753" y="115"/>
                  </a:cubicBezTo>
                  <a:lnTo>
                    <a:pt x="153" y="5715"/>
                  </a:lnTo>
                  <a:cubicBezTo>
                    <a:pt x="0" y="5868"/>
                    <a:pt x="0" y="6116"/>
                    <a:pt x="153" y="6269"/>
                  </a:cubicBezTo>
                  <a:lnTo>
                    <a:pt x="5683" y="11799"/>
                  </a:lnTo>
                  <a:cubicBezTo>
                    <a:pt x="5760" y="11876"/>
                    <a:pt x="5861" y="11913"/>
                    <a:pt x="5960" y="11913"/>
                  </a:cubicBezTo>
                  <a:cubicBezTo>
                    <a:pt x="6061" y="11913"/>
                    <a:pt x="6160" y="11875"/>
                    <a:pt x="6237" y="11799"/>
                  </a:cubicBezTo>
                  <a:cubicBezTo>
                    <a:pt x="6390" y="11646"/>
                    <a:pt x="6390" y="11398"/>
                    <a:pt x="6237" y="11245"/>
                  </a:cubicBezTo>
                  <a:lnTo>
                    <a:pt x="4808" y="9815"/>
                  </a:lnTo>
                  <a:cubicBezTo>
                    <a:pt x="5143" y="9670"/>
                    <a:pt x="5454" y="9482"/>
                    <a:pt x="5737" y="9259"/>
                  </a:cubicBezTo>
                  <a:cubicBezTo>
                    <a:pt x="5234" y="8991"/>
                    <a:pt x="4800" y="8610"/>
                    <a:pt x="4466" y="8138"/>
                  </a:cubicBezTo>
                  <a:cubicBezTo>
                    <a:pt x="4022" y="7512"/>
                    <a:pt x="3790" y="6772"/>
                    <a:pt x="3790" y="5999"/>
                  </a:cubicBezTo>
                  <a:cubicBezTo>
                    <a:pt x="3790" y="4593"/>
                    <a:pt x="4581" y="3326"/>
                    <a:pt x="5806" y="2705"/>
                  </a:cubicBezTo>
                  <a:cubicBezTo>
                    <a:pt x="5520" y="2469"/>
                    <a:pt x="5202" y="2270"/>
                    <a:pt x="4858" y="2116"/>
                  </a:cubicBezTo>
                  <a:lnTo>
                    <a:pt x="6307" y="669"/>
                  </a:lnTo>
                  <a:cubicBezTo>
                    <a:pt x="6459" y="516"/>
                    <a:pt x="6459" y="268"/>
                    <a:pt x="6307" y="115"/>
                  </a:cubicBezTo>
                  <a:cubicBezTo>
                    <a:pt x="6230" y="39"/>
                    <a:pt x="6130" y="0"/>
                    <a:pt x="60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55"/>
          <p:cNvGrpSpPr/>
          <p:nvPr/>
        </p:nvGrpSpPr>
        <p:grpSpPr>
          <a:xfrm>
            <a:off x="1355465" y="2264620"/>
            <a:ext cx="484620" cy="484620"/>
            <a:chOff x="5049725" y="3806450"/>
            <a:chExt cx="481825" cy="481825"/>
          </a:xfrm>
        </p:grpSpPr>
        <p:sp>
          <p:nvSpPr>
            <p:cNvPr id="479" name="Google Shape;479;p55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" name="Google Shape;480;p55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" name="Google Shape;481;p55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5" name="Google Shape;505;p55"/>
          <p:cNvSpPr/>
          <p:nvPr/>
        </p:nvSpPr>
        <p:spPr>
          <a:xfrm>
            <a:off x="4469392" y="2264607"/>
            <a:ext cx="484621" cy="484645"/>
          </a:xfrm>
          <a:custGeom>
            <a:avLst/>
            <a:gdLst/>
            <a:ahLst/>
            <a:cxnLst/>
            <a:rect l="l" t="t" r="r" b="b"/>
            <a:pathLst>
              <a:path w="13367" h="13364" extrusionOk="0">
                <a:moveTo>
                  <a:pt x="6705" y="786"/>
                </a:moveTo>
                <a:cubicBezTo>
                  <a:pt x="7034" y="786"/>
                  <a:pt x="7390" y="1132"/>
                  <a:pt x="7703" y="1737"/>
                </a:cubicBezTo>
                <a:lnTo>
                  <a:pt x="7296" y="2682"/>
                </a:lnTo>
                <a:cubicBezTo>
                  <a:pt x="7211" y="2882"/>
                  <a:pt x="7303" y="3113"/>
                  <a:pt x="7501" y="3199"/>
                </a:cubicBezTo>
                <a:cubicBezTo>
                  <a:pt x="7552" y="3220"/>
                  <a:pt x="7606" y="3231"/>
                  <a:pt x="7657" y="3231"/>
                </a:cubicBezTo>
                <a:cubicBezTo>
                  <a:pt x="7809" y="3231"/>
                  <a:pt x="7955" y="3142"/>
                  <a:pt x="8018" y="2992"/>
                </a:cubicBezTo>
                <a:lnTo>
                  <a:pt x="8115" y="2769"/>
                </a:lnTo>
                <a:cubicBezTo>
                  <a:pt x="8452" y="3860"/>
                  <a:pt x="8637" y="5230"/>
                  <a:pt x="8637" y="6682"/>
                </a:cubicBezTo>
                <a:cubicBezTo>
                  <a:pt x="8637" y="7322"/>
                  <a:pt x="8601" y="7946"/>
                  <a:pt x="8531" y="8538"/>
                </a:cubicBezTo>
                <a:cubicBezTo>
                  <a:pt x="7942" y="8607"/>
                  <a:pt x="7322" y="8643"/>
                  <a:pt x="6685" y="8643"/>
                </a:cubicBezTo>
                <a:cubicBezTo>
                  <a:pt x="6629" y="8643"/>
                  <a:pt x="6575" y="8643"/>
                  <a:pt x="6520" y="8642"/>
                </a:cubicBezTo>
                <a:lnTo>
                  <a:pt x="5841" y="7861"/>
                </a:lnTo>
                <a:cubicBezTo>
                  <a:pt x="5764" y="7771"/>
                  <a:pt x="5654" y="7726"/>
                  <a:pt x="5544" y="7726"/>
                </a:cubicBezTo>
                <a:cubicBezTo>
                  <a:pt x="5452" y="7726"/>
                  <a:pt x="5360" y="7757"/>
                  <a:pt x="5285" y="7822"/>
                </a:cubicBezTo>
                <a:cubicBezTo>
                  <a:pt x="5121" y="7965"/>
                  <a:pt x="5105" y="8213"/>
                  <a:pt x="5247" y="8377"/>
                </a:cubicBezTo>
                <a:lnTo>
                  <a:pt x="5438" y="8597"/>
                </a:lnTo>
                <a:cubicBezTo>
                  <a:pt x="4282" y="8509"/>
                  <a:pt x="3223" y="8300"/>
                  <a:pt x="2374" y="7986"/>
                </a:cubicBezTo>
                <a:cubicBezTo>
                  <a:pt x="1381" y="7620"/>
                  <a:pt x="789" y="7143"/>
                  <a:pt x="789" y="6712"/>
                </a:cubicBezTo>
                <a:cubicBezTo>
                  <a:pt x="789" y="6281"/>
                  <a:pt x="1381" y="5804"/>
                  <a:pt x="2374" y="5437"/>
                </a:cubicBezTo>
                <a:cubicBezTo>
                  <a:pt x="2874" y="5252"/>
                  <a:pt x="3448" y="5104"/>
                  <a:pt x="4072" y="4995"/>
                </a:cubicBezTo>
                <a:lnTo>
                  <a:pt x="4072" y="4995"/>
                </a:lnTo>
                <a:cubicBezTo>
                  <a:pt x="4017" y="5540"/>
                  <a:pt x="3990" y="6107"/>
                  <a:pt x="3990" y="6683"/>
                </a:cubicBezTo>
                <a:cubicBezTo>
                  <a:pt x="3990" y="6786"/>
                  <a:pt x="3991" y="6890"/>
                  <a:pt x="3992" y="6992"/>
                </a:cubicBezTo>
                <a:cubicBezTo>
                  <a:pt x="3996" y="7208"/>
                  <a:pt x="4171" y="7379"/>
                  <a:pt x="4386" y="7379"/>
                </a:cubicBezTo>
                <a:lnTo>
                  <a:pt x="4392" y="7379"/>
                </a:lnTo>
                <a:cubicBezTo>
                  <a:pt x="4608" y="7375"/>
                  <a:pt x="4782" y="7195"/>
                  <a:pt x="4778" y="6979"/>
                </a:cubicBezTo>
                <a:cubicBezTo>
                  <a:pt x="4777" y="6879"/>
                  <a:pt x="4776" y="6781"/>
                  <a:pt x="4776" y="6683"/>
                </a:cubicBezTo>
                <a:cubicBezTo>
                  <a:pt x="4776" y="6062"/>
                  <a:pt x="4808" y="5457"/>
                  <a:pt x="4874" y="4879"/>
                </a:cubicBezTo>
                <a:cubicBezTo>
                  <a:pt x="5453" y="4814"/>
                  <a:pt x="6060" y="4780"/>
                  <a:pt x="6685" y="4780"/>
                </a:cubicBezTo>
                <a:cubicBezTo>
                  <a:pt x="6957" y="4780"/>
                  <a:pt x="7073" y="4784"/>
                  <a:pt x="7330" y="4795"/>
                </a:cubicBezTo>
                <a:cubicBezTo>
                  <a:pt x="7336" y="4795"/>
                  <a:pt x="7341" y="4795"/>
                  <a:pt x="7347" y="4795"/>
                </a:cubicBezTo>
                <a:cubicBezTo>
                  <a:pt x="7556" y="4795"/>
                  <a:pt x="7731" y="4631"/>
                  <a:pt x="7741" y="4421"/>
                </a:cubicBezTo>
                <a:cubicBezTo>
                  <a:pt x="7751" y="4204"/>
                  <a:pt x="7583" y="4019"/>
                  <a:pt x="7367" y="4009"/>
                </a:cubicBezTo>
                <a:cubicBezTo>
                  <a:pt x="7100" y="3996"/>
                  <a:pt x="6971" y="3992"/>
                  <a:pt x="6684" y="3992"/>
                </a:cubicBezTo>
                <a:cubicBezTo>
                  <a:pt x="6103" y="3992"/>
                  <a:pt x="5535" y="4020"/>
                  <a:pt x="4987" y="4076"/>
                </a:cubicBezTo>
                <a:cubicBezTo>
                  <a:pt x="5096" y="3450"/>
                  <a:pt x="5244" y="2873"/>
                  <a:pt x="5431" y="2371"/>
                </a:cubicBezTo>
                <a:cubicBezTo>
                  <a:pt x="5797" y="1379"/>
                  <a:pt x="6274" y="786"/>
                  <a:pt x="6705" y="786"/>
                </a:cubicBezTo>
                <a:close/>
                <a:moveTo>
                  <a:pt x="6705" y="0"/>
                </a:moveTo>
                <a:cubicBezTo>
                  <a:pt x="6167" y="0"/>
                  <a:pt x="5755" y="343"/>
                  <a:pt x="5504" y="628"/>
                </a:cubicBezTo>
                <a:cubicBezTo>
                  <a:pt x="5196" y="981"/>
                  <a:pt x="4923" y="1476"/>
                  <a:pt x="4693" y="2099"/>
                </a:cubicBezTo>
                <a:cubicBezTo>
                  <a:pt x="4468" y="2708"/>
                  <a:pt x="4291" y="3413"/>
                  <a:pt x="4172" y="4180"/>
                </a:cubicBezTo>
                <a:cubicBezTo>
                  <a:pt x="3408" y="4299"/>
                  <a:pt x="2706" y="4474"/>
                  <a:pt x="2099" y="4699"/>
                </a:cubicBezTo>
                <a:cubicBezTo>
                  <a:pt x="1476" y="4928"/>
                  <a:pt x="982" y="5201"/>
                  <a:pt x="628" y="5510"/>
                </a:cubicBezTo>
                <a:cubicBezTo>
                  <a:pt x="341" y="5760"/>
                  <a:pt x="1" y="6173"/>
                  <a:pt x="1" y="6710"/>
                </a:cubicBezTo>
                <a:cubicBezTo>
                  <a:pt x="1" y="7249"/>
                  <a:pt x="342" y="7660"/>
                  <a:pt x="628" y="7911"/>
                </a:cubicBezTo>
                <a:cubicBezTo>
                  <a:pt x="981" y="8219"/>
                  <a:pt x="1476" y="8493"/>
                  <a:pt x="2099" y="8724"/>
                </a:cubicBezTo>
                <a:cubicBezTo>
                  <a:pt x="3018" y="9063"/>
                  <a:pt x="4160" y="9289"/>
                  <a:pt x="5398" y="9381"/>
                </a:cubicBezTo>
                <a:lnTo>
                  <a:pt x="5184" y="9583"/>
                </a:lnTo>
                <a:cubicBezTo>
                  <a:pt x="5027" y="9734"/>
                  <a:pt x="5022" y="9982"/>
                  <a:pt x="5171" y="10140"/>
                </a:cubicBezTo>
                <a:cubicBezTo>
                  <a:pt x="5247" y="10221"/>
                  <a:pt x="5351" y="10262"/>
                  <a:pt x="5455" y="10262"/>
                </a:cubicBezTo>
                <a:cubicBezTo>
                  <a:pt x="5552" y="10262"/>
                  <a:pt x="5650" y="10227"/>
                  <a:pt x="5725" y="10153"/>
                </a:cubicBezTo>
                <a:lnTo>
                  <a:pt x="6490" y="9426"/>
                </a:lnTo>
                <a:cubicBezTo>
                  <a:pt x="6553" y="9427"/>
                  <a:pt x="6617" y="9427"/>
                  <a:pt x="6681" y="9427"/>
                </a:cubicBezTo>
                <a:cubicBezTo>
                  <a:pt x="7273" y="9427"/>
                  <a:pt x="7854" y="9398"/>
                  <a:pt x="8412" y="9340"/>
                </a:cubicBezTo>
                <a:lnTo>
                  <a:pt x="8412" y="9340"/>
                </a:lnTo>
                <a:cubicBezTo>
                  <a:pt x="8304" y="9946"/>
                  <a:pt x="8158" y="10504"/>
                  <a:pt x="7978" y="10993"/>
                </a:cubicBezTo>
                <a:cubicBezTo>
                  <a:pt x="7612" y="11986"/>
                  <a:pt x="7135" y="12578"/>
                  <a:pt x="6704" y="12578"/>
                </a:cubicBezTo>
                <a:cubicBezTo>
                  <a:pt x="6346" y="12578"/>
                  <a:pt x="5947" y="12161"/>
                  <a:pt x="5612" y="11433"/>
                </a:cubicBezTo>
                <a:cubicBezTo>
                  <a:pt x="5545" y="11288"/>
                  <a:pt x="5402" y="11204"/>
                  <a:pt x="5254" y="11204"/>
                </a:cubicBezTo>
                <a:cubicBezTo>
                  <a:pt x="5199" y="11204"/>
                  <a:pt x="5143" y="11216"/>
                  <a:pt x="5090" y="11240"/>
                </a:cubicBezTo>
                <a:cubicBezTo>
                  <a:pt x="4892" y="11331"/>
                  <a:pt x="4806" y="11565"/>
                  <a:pt x="4897" y="11762"/>
                </a:cubicBezTo>
                <a:cubicBezTo>
                  <a:pt x="5509" y="13085"/>
                  <a:pt x="6218" y="13363"/>
                  <a:pt x="6704" y="13363"/>
                </a:cubicBezTo>
                <a:cubicBezTo>
                  <a:pt x="7243" y="13363"/>
                  <a:pt x="7654" y="13022"/>
                  <a:pt x="7904" y="12736"/>
                </a:cubicBezTo>
                <a:cubicBezTo>
                  <a:pt x="8212" y="12383"/>
                  <a:pt x="8485" y="11888"/>
                  <a:pt x="8716" y="11265"/>
                </a:cubicBezTo>
                <a:cubicBezTo>
                  <a:pt x="8936" y="10670"/>
                  <a:pt x="9108" y="9981"/>
                  <a:pt x="9228" y="9234"/>
                </a:cubicBezTo>
                <a:cubicBezTo>
                  <a:pt x="9977" y="9115"/>
                  <a:pt x="10669" y="8942"/>
                  <a:pt x="11265" y="8721"/>
                </a:cubicBezTo>
                <a:cubicBezTo>
                  <a:pt x="11887" y="8491"/>
                  <a:pt x="12382" y="8218"/>
                  <a:pt x="12736" y="7909"/>
                </a:cubicBezTo>
                <a:cubicBezTo>
                  <a:pt x="13023" y="7659"/>
                  <a:pt x="13364" y="7247"/>
                  <a:pt x="13364" y="6709"/>
                </a:cubicBezTo>
                <a:cubicBezTo>
                  <a:pt x="13367" y="5797"/>
                  <a:pt x="12419" y="5015"/>
                  <a:pt x="10696" y="4511"/>
                </a:cubicBezTo>
                <a:cubicBezTo>
                  <a:pt x="10660" y="4500"/>
                  <a:pt x="10623" y="4495"/>
                  <a:pt x="10586" y="4495"/>
                </a:cubicBezTo>
                <a:cubicBezTo>
                  <a:pt x="10416" y="4495"/>
                  <a:pt x="10259" y="4607"/>
                  <a:pt x="10208" y="4779"/>
                </a:cubicBezTo>
                <a:cubicBezTo>
                  <a:pt x="10147" y="4987"/>
                  <a:pt x="10268" y="5205"/>
                  <a:pt x="10475" y="5266"/>
                </a:cubicBezTo>
                <a:cubicBezTo>
                  <a:pt x="11753" y="5639"/>
                  <a:pt x="12579" y="6206"/>
                  <a:pt x="12579" y="6710"/>
                </a:cubicBezTo>
                <a:cubicBezTo>
                  <a:pt x="12579" y="7141"/>
                  <a:pt x="11987" y="7618"/>
                  <a:pt x="10994" y="7985"/>
                </a:cubicBezTo>
                <a:cubicBezTo>
                  <a:pt x="10505" y="8166"/>
                  <a:pt x="9945" y="8311"/>
                  <a:pt x="9335" y="8419"/>
                </a:cubicBezTo>
                <a:cubicBezTo>
                  <a:pt x="9393" y="7860"/>
                  <a:pt x="9422" y="7277"/>
                  <a:pt x="9422" y="6682"/>
                </a:cubicBezTo>
                <a:cubicBezTo>
                  <a:pt x="9422" y="5098"/>
                  <a:pt x="9210" y="3595"/>
                  <a:pt x="8823" y="2406"/>
                </a:cubicBezTo>
                <a:lnTo>
                  <a:pt x="8823" y="2406"/>
                </a:lnTo>
                <a:lnTo>
                  <a:pt x="9132" y="2523"/>
                </a:lnTo>
                <a:cubicBezTo>
                  <a:pt x="9178" y="2540"/>
                  <a:pt x="9224" y="2548"/>
                  <a:pt x="9271" y="2548"/>
                </a:cubicBezTo>
                <a:cubicBezTo>
                  <a:pt x="9430" y="2548"/>
                  <a:pt x="9578" y="2451"/>
                  <a:pt x="9639" y="2294"/>
                </a:cubicBezTo>
                <a:cubicBezTo>
                  <a:pt x="9716" y="2092"/>
                  <a:pt x="9613" y="1864"/>
                  <a:pt x="9411" y="1787"/>
                </a:cubicBezTo>
                <a:lnTo>
                  <a:pt x="8419" y="1412"/>
                </a:lnTo>
                <a:cubicBezTo>
                  <a:pt x="8262" y="1102"/>
                  <a:pt x="8090" y="840"/>
                  <a:pt x="7905" y="628"/>
                </a:cubicBezTo>
                <a:cubicBezTo>
                  <a:pt x="7655" y="341"/>
                  <a:pt x="7243" y="0"/>
                  <a:pt x="670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64"/>
          <p:cNvSpPr txBox="1">
            <a:spLocks noGrp="1"/>
          </p:cNvSpPr>
          <p:nvPr>
            <p:ph type="title"/>
          </p:nvPr>
        </p:nvSpPr>
        <p:spPr>
          <a:xfrm>
            <a:off x="1727850" y="2244225"/>
            <a:ext cx="56883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</a:t>
            </a:r>
            <a:endParaRPr dirty="0"/>
          </a:p>
        </p:txBody>
      </p:sp>
      <p:sp>
        <p:nvSpPr>
          <p:cNvPr id="844" name="Google Shape;844;p64"/>
          <p:cNvSpPr txBox="1">
            <a:spLocks noGrp="1"/>
          </p:cNvSpPr>
          <p:nvPr>
            <p:ph type="title" idx="2"/>
          </p:nvPr>
        </p:nvSpPr>
        <p:spPr>
          <a:xfrm>
            <a:off x="2996550" y="1287578"/>
            <a:ext cx="3150900" cy="9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Marketing Challenges of VR by Slidesgo">
  <a:themeElements>
    <a:clrScheme name="Simple Light">
      <a:dk1>
        <a:srgbClr val="010D26"/>
      </a:dk1>
      <a:lt1>
        <a:srgbClr val="8509FB"/>
      </a:lt1>
      <a:dk2>
        <a:srgbClr val="D026E1"/>
      </a:dk2>
      <a:lt2>
        <a:srgbClr val="BF28A3"/>
      </a:lt2>
      <a:accent1>
        <a:srgbClr val="C84992"/>
      </a:accent1>
      <a:accent2>
        <a:srgbClr val="DD8F89"/>
      </a:accent2>
      <a:accent3>
        <a:srgbClr val="F3D3A0"/>
      </a:accent3>
      <a:accent4>
        <a:srgbClr val="63B0FC"/>
      </a:accent4>
      <a:accent5>
        <a:srgbClr val="A0EBDC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355</Words>
  <Application>Microsoft Office PowerPoint</Application>
  <PresentationFormat>On-screen Show (16:9)</PresentationFormat>
  <Paragraphs>117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Orbitron Black</vt:lpstr>
      <vt:lpstr>Orbitron</vt:lpstr>
      <vt:lpstr>Abadi</vt:lpstr>
      <vt:lpstr>Orbitron SemiBold</vt:lpstr>
      <vt:lpstr>Bebas Neue</vt:lpstr>
      <vt:lpstr>Chakra Petch</vt:lpstr>
      <vt:lpstr>Marketing Challenges of VR by Slidesgo</vt:lpstr>
      <vt:lpstr>Gafas de Realidad Virtual </vt:lpstr>
      <vt:lpstr>Historia </vt:lpstr>
      <vt:lpstr>Historia</vt:lpstr>
      <vt:lpstr>Historia de VR</vt:lpstr>
      <vt:lpstr>Aspectos a tener en cuenta</vt:lpstr>
      <vt:lpstr> Aspectos a tener en cuenta </vt:lpstr>
      <vt:lpstr>Requisitos</vt:lpstr>
      <vt:lpstr>Ansiedad</vt:lpstr>
      <vt:lpstr>Tipos</vt:lpstr>
      <vt:lpstr>Tipos de experencia</vt:lpstr>
      <vt:lpstr>Tipos de gafas</vt:lpstr>
      <vt:lpstr>Tipos de controladores</vt:lpstr>
      <vt:lpstr>Tipos de controladores</vt:lpstr>
      <vt:lpstr>Marcas</vt:lpstr>
      <vt:lpstr>Marcas para PC VR</vt:lpstr>
      <vt:lpstr>Marcas para VR Independiente</vt:lpstr>
      <vt:lpstr>Marcas para Consolas VR</vt:lpstr>
      <vt:lpstr>Marcas para VR Movil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Gafas de Realidad Virtual </dc:title>
  <cp:lastModifiedBy>Ethan Alexsander</cp:lastModifiedBy>
  <cp:revision>3</cp:revision>
  <dcterms:modified xsi:type="dcterms:W3CDTF">2023-05-10T20:56:23Z</dcterms:modified>
</cp:coreProperties>
</file>